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58"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28.325"/>
    </inkml:context>
    <inkml:brush xml:id="br0">
      <inkml:brushProperty name="width" value="0.05" units="cm"/>
      <inkml:brushProperty name="height" value="0.05" units="cm"/>
    </inkml:brush>
  </inkml:definitions>
  <inkml:trace contextRef="#ctx0" brushRef="#br0">242 1 504 0 0,'0'0'3408'0'0,"-4"2"-3260"0"0,-68 48 2011 0 0,68-48-2138 0 0,-68 61 71 0 0,68-60-92 0 0,1 2 1 0 0,-17 24 12 0 0,6-9-15 0 0,9-13 2 0 0,1-1 0 0 0,0 1 0 0 0,0 0 0 0 0,-3 8 0 0 0,0 5 11 0 0,2-1-1 0 0,-4 23 1 0 0,7-33 2 0 0,1 1 0 0 0,1-1 0 0 0,-1 1 0 0 0,2-1 0 0 0,-1 1 0 0 0,1-1 0 0 0,0 1 0 0 0,1-1 0 0 0,1 0 0 0 0,2 10 0 0 0,2-2 14 0 0,0-1 0 0 0,1-1 1 0 0,18 29-1 0 0,-16-30 2 0 0,1 1 0 0 0,0-2 1 0 0,1 0-1 0 0,1 0 0 0 0,20 15 0 0 0,-32-27-26 0 0,1-1 0 0 0,0 1 0 0 0,-1 1 0 0 0,1-1 0 0 0,-1 0 0 0 0,1 0 0 0 0,-1 0 0 0 0,0 1 0 0 0,1-1-1 0 0,-1 1 1 0 0,1 1 0 0 0,-1-1 0 0 0,0-1-1 0 0,0 0 1 0 0,0 0 0 0 0,0 1-1 0 0,1-1 1 0 0,-1 0-1 0 0,0 0 1 0 0,0 0-1 0 0,1 0 1 0 0,-1-1-1 0 0,1 1 1 0 0,-1 0 0 0 0,1-1-1 0 0,1 2 1 0 0,25 10 68 0 0,47 15 0 0 0,-68-24-63 0 0,-4-2-3 0 0,0 0 0 0 0,0 0 0 0 0,1 0 0 0 0,-1 0 0 0 0,0 0-1 0 0,0-1 1 0 0,0 1 0 0 0,6-1 0 0 0,3 1 7 0 0,9 1 7 0 0,-1-1 0 0 0,0 0 0 0 0,1-2 0 0 0,-1 0 0 0 0,0-1 0 0 0,1-2 0 0 0,-1 0 0 0 0,28-9 0 0 0,-45 12-10 0 0,21-7 16 0 0,-1-1 1 0 0,29-16-1 0 0,-42 19-15 0 0,-1 1 1 0 0,0-2-1 0 0,-1 1 1 0 0,0-1-1 0 0,0 0 1 0 0,0-1-1 0 0,-1 0 0 0 0,0 0 1 0 0,10-15-1 0 0,-15 19-7 0 0,7-10 29 0 0,-1 0 1 0 0,13-32-1 0 0,-18 35-12 0 0,-1 0-1 0 0,0 0 1 0 0,-1 0-1 0 0,0 0 0 0 0,-1 0 1 0 0,0-1-1 0 0,0 1 1 0 0,-1 0-1 0 0,-1 0 1 0 0,0 0-1 0 0,-1 0 0 0 0,0 0 1 0 0,0 0-1 0 0,-1 1 1 0 0,-9-18-1 0 0,7 18-12 0 0,0 0 0 0 0,0 1-1 0 0,0-1 1 0 0,-2 2 0 0 0,1-1 0 0 0,-1 1 0 0 0,0 0-1 0 0,0 0 1 0 0,-1 1 0 0 0,-14-8 0 0 0,5 3-17 0 0,7 6 3 0 0,1-1 0 0 0,-1 2-1 0 0,-21-8 1 0 0,22 9 3 0 0,4 2-2 0 0,1 0-1 0 0,-16-4 7 0 0,-14 0 24 0 0,30 5-27 0 0,-2 1 5 0 0,-18-2-4 0 0,18 1-8 0 0,2 1 7 0 0,-62-3-163 0 0,60 3 78 0 0,0 1-246 0 0,-20 1 74 0 0,20-2-63 0 0,2 1-103 0 0,-14 3-173 0 0,14-3-396 0 0,0 0-324 0 0,-18 4 352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37.456"/>
    </inkml:context>
    <inkml:brush xml:id="br0">
      <inkml:brushProperty name="width" value="0.05" units="cm"/>
      <inkml:brushProperty name="height" value="0.05" units="cm"/>
    </inkml:brush>
  </inkml:definitions>
  <inkml:trace contextRef="#ctx0" brushRef="#br0">637 1 936 0 0,'0'0'3078'0'0,"-1"3"-3003"0"0,-3 9-35 0 0,0 0-1 0 0,-1-1 1 0 0,-1 1-1 0 0,0-1 0 0 0,0 0 1 0 0,-16 19-1 0 0,-8 15-5 0 0,-59 100 32 0 0,-48 84-35 0 0,36-53 1 0 0,-10 20 20 0 0,106-186-108 0 0,-21 42-419 0 0,-55 84 1 0 0,79-133-415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38.204"/>
    </inkml:context>
    <inkml:brush xml:id="br0">
      <inkml:brushProperty name="width" value="0.05" units="cm"/>
      <inkml:brushProperty name="height" value="0.05" units="cm"/>
    </inkml:brush>
  </inkml:definitions>
  <inkml:trace contextRef="#ctx0" brushRef="#br0">1 43 808 0 0,'0'0'3628'0'0,"6"1"-3376"0"0,49-3 541 0 0,-49 1-729 0 0,0-1-6 0 0,58-12 150 0 0,-58 12-161 0 0,0 1-12 0 0,55-11 96 0 0,-55 11-116 0 0,-1 1 8 0 0,60-9-12 0 0,-61 9-16 0 0,0 0 1 0 0,1 1 0 0 0,-1-1 0 0 0,0 1 0 0 0,0 0 0 0 0,0 0 0 0 0,0 0 0 0 0,0 0 0 0 0,0 1-1 0 0,0 0 1 0 0,0-1 0 0 0,0 2 0 0 0,-1-1 0 0 0,1 0 0 0 0,-1 1 0 0 0,0-1 0 0 0,1 1 0 0 0,-1 0-1 0 0,0 0 1 0 0,-1 0 0 0 0,6 7 0 0 0,0 1-2 0 0,-1 0-1 0 0,0 1 1 0 0,-1-1-1 0 0,0 1 1 0 0,7 24-1 0 0,-10-26-17 0 0,11 46 19 0 0,-7-21 19 0 0,-6-16-15 0 0,-4 1 16 0 0,0 22 11 0 0,2-34-24 0 0,-5 7 19 0 0,3-8 12 0 0,1 1-1 0 0,-1-1 0 0 0,0 0 1 0 0,-1 0-1 0 0,0 0 0 0 0,0 0 1 0 0,0-1-1 0 0,-1 0 0 0 0,0 1 1 0 0,0-2-1 0 0,-1 1 0 0 0,1-1 1 0 0,-1 1-1 0 0,0-2 1 0 0,-1 1-1 0 0,1-1 0 0 0,-1 0 1 0 0,-8 4-1 0 0,-96 44 318 0 0,107-50-271 0 0,-1 0-2 0 0,-2 2-87 0 0,2-3 57 0 0,1 1-1 0 0,-1 0 0 0 0,1 0 0 0 0,-1 0 0 0 0,1 0 1 0 0,0 1-1 0 0,0 0 0 0 0,0 0 0 0 0,0 0 0 0 0,-5 5 1 0 0,16-9-63 0 0,26-4-17 0 0,92-22 50 0 0,-75 18-19 0 0,2-2 6 0 0,-5 4 5 0 0,5-1 5 0 0,6-2-11 0 0,8-2 22 0 0,-53 10-14 0 0,15-2-7 0 0,8-2-12 0 0,-31 5-15 0 0,-3 1-308 0 0,0 0 256 0 0,0 0 0 0 0,0-1 0 0 0,0 1 0 0 0,0-1-1 0 0,0 1 1 0 0,0-1 0 0 0,0 0 0 0 0,0 1-1 0 0,2-3 1 0 0,1 2-814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39.734"/>
    </inkml:context>
    <inkml:brush xml:id="br0">
      <inkml:brushProperty name="width" value="0.05" units="cm"/>
      <inkml:brushProperty name="height" value="0.05" units="cm"/>
    </inkml:brush>
  </inkml:definitions>
  <inkml:trace contextRef="#ctx0" brushRef="#br0">1 1 492 0 0,'0'0'4460'0'0,"5"1"-4456"0"0,0 1-2 0 0,17 1 8 0 0,-19 20-16 0 0,-3-19 8 0 0,-9 96-31 0 0,8-33 16 0 0,-2 5 25 0 0,-1-4 25 0 0,2-7-41 0 0,-1 68 41 0 0,6-72-21 0 0,1-5 243 0 0,1-1-2812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40.244"/>
    </inkml:context>
    <inkml:brush xml:id="br0">
      <inkml:brushProperty name="width" value="0.05" units="cm"/>
      <inkml:brushProperty name="height" value="0.05" units="cm"/>
    </inkml:brush>
  </inkml:definitions>
  <inkml:trace contextRef="#ctx0" brushRef="#br0">0 1 60 0 0,'0'0'4305'0'0,"3"2"-4256"0"0,10 8-5 0 0,-10-8 20 0 0,-2 1-48 0 0,1 1-12 0 0,-1 0-1 0 0,0 0 1 0 0,0 0 0 0 0,0 0-1 0 0,-1 1 1 0 0,1 5-1 0 0,4 39 6 0 0,1 18-7 0 0,21 112 43 0 0,-3-19-9 0 0,-23-149-33 0 0,29 140 81 0 0,-29-147-59 0 0,-1-4-15 0 0,0 1-1 0 0,0-1 1 0 0,-1 1 0 0 0,1-1-1 0 0,0 1 1 0 0,0-1-1 0 0,0 1 1 0 0,0-1 0 0 0,1 1-1 0 0,-1-1 1 0 0,0 1 0 0 0,0-1-1 0 0,0 1 1 0 0,0-1 0 0 0,0 0-1 0 0,1 1 1 0 0,-1-1-1 0 0,0 1 1 0 0,0-1 0 0 0,1 1-1 0 0,-1-1 1 0 0,0 0 0 0 0,1 1-1 0 0,-1-1-98 0 0,1 1-1 0 0,-1-1 1 0 0,0 1 0 0 0,1-1-1 0 0,-1 0 1 0 0,0 1-1 0 0,0-1 1 0 0,1 1-1 0 0,-1-1 1 0 0,0 1 0 0 0,0-1-1 0 0,0 1 1 0 0,0-1-1 0 0,0 1 1 0 0,1-1 0 0 0,-1 1-1 0 0,0-1 1 0 0,0 1-1 0 0,0-1 1 0 0,0 1 0 0 0,0-1-1 0 0,-1 1 1 0 0,1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40.932"/>
    </inkml:context>
    <inkml:brush xml:id="br0">
      <inkml:brushProperty name="width" value="0.05" units="cm"/>
      <inkml:brushProperty name="height" value="0.05" units="cm"/>
    </inkml:brush>
  </inkml:definitions>
  <inkml:trace contextRef="#ctx0" brushRef="#br0">270 187 712 0 0,'-7'0'891'0'0,"-20"0"-201"0"0,20 0 293 0 0,-30 0-186 0 0,29 0 179 0 0,2 0-737 0 0,-58 5 775 0 0,58-4-782 0 0,1 0-230 0 0,-14 5-2 0 0,15-5 8 0 0,3-1-7 0 0,0 0-1 0 0,0 0 1 0 0,0 1-1 0 0,0-1 1 0 0,1 0 0 0 0,-1 0-1 0 0,0 0 1 0 0,0 1-1 0 0,1-1 1 0 0,-1 0 0 0 0,0 1-1 0 0,0-1 1 0 0,1 0-1 0 0,-1 1 1 0 0,0-1 0 0 0,1 1-1 0 0,-2 0 1 0 0,-13 10 16 0 0,1-4-10 0 0,10-5-7 0 0,0 0 4 0 0,-11 8-8 0 0,12-8-4 0 0,0 0-27 0 0,3-2 31 0 0,-1 1 0 0 0,1-1 1 0 0,0 0-1 0 0,-1 0 0 0 0,1 0 0 0 0,0 0 1 0 0,-1 1-1 0 0,1-1 0 0 0,0 0 0 0 0,-1 0 0 0 0,1 1 1 0 0,0-1-1 0 0,0 0 0 0 0,-1 0 0 0 0,1 1 1 0 0,0-1-1 0 0,0 0 0 0 0,-1 1 0 0 0,1-1 1 0 0,0 0-1 0 0,0 1 0 0 0,0-1 0 0 0,0 0 0 0 0,0 1 1 0 0,0-1-1 0 0,0 1 0 0 0,-1-1 0 0 0,1 0 1 0 0,0 1-1 0 0,0-1 0 0 0,0 0 0 0 0,1 1 1 0 0,-1-1-1 0 0,0 1 0 0 0,11 6-95 0 0,-8-6 125 0 0,1 1-24 0 0,4-2 6 0 0,29-3 4 0 0,13-2 3 0 0,834-131 46 0 0,-659 76 87 0 0,-175 42-51 0 0,3 4-6 0 0,-47 13-80 0 0,-2-1-4 0 0,16-6-7 0 0,-16 6-7 0 0,1 1-23 0 0,43-11-315 0 0,-43 11 240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47.047"/>
    </inkml:context>
    <inkml:brush xml:id="br0">
      <inkml:brushProperty name="width" value="0.05" units="cm"/>
      <inkml:brushProperty name="height" value="0.05" units="cm"/>
    </inkml:brush>
  </inkml:definitions>
  <inkml:trace contextRef="#ctx0" brushRef="#br0">13 166 740 0 0,'0'0'4635'0'0,"1"-3"-4379"0"0,31-45 1417 0 0,-30 45-1457 0 0,7-8-74 0 0,1 2 55 0 0,38-32 45 0 0,-45 39-226 0 0,2-1-22 0 0,45-23-18 0 0,-44 23 14 0 0,-1 2 3 0 0,16-5 7 0 0,-16 5 3 0 0,2 0-15 0 0,18-3-2 0 0,-18 3-7 0 0,-2 0 4 0 0,19 0-1 0 0,-19 0-4 0 0,1 2-2 0 0,39 11-125 0 0,-41-11 126 0 0,-2 2 7 0 0,0-1 13 0 0,0 0-1 0 0,0 0 1 0 0,-1 0 0 0 0,1 0 0 0 0,-1 0 0 0 0,1 1-1 0 0,-1-1 1 0 0,0 0 0 0 0,0 1 0 0 0,0-1 0 0 0,0 1-1 0 0,0-1 1 0 0,-1 1 0 0 0,1-1 0 0 0,-1 1 0 0 0,1 0 0 0 0,-1 2-1 0 0,1 28 19 0 0,-3-24 0 0 0,-2-1-9 0 0,-19 38-35 0 0,8-21 28 0 0,8-17-4 0 0,-5 2 1 0 0,-1 3 0 0 0,0-1-1 0 0,-1-1 1 0 0,0-1-1 0 0,-1 0 1 0 0,-20 10-1 0 0,17-10-9 0 0,0 0-1 0 0,-25 20 0 0 0,-4-7 18 0 0,43-21 24 0 0,20-14-89 0 0,18-8 28 0 0,-20 13 22 0 0,6-2 0 0 0,37-13 1 0 0,25 0-46 0 0,-76 20 47 0 0,0 2 4 0 0,88 10-80 0 0,-89-9 80 0 0,-1 2-10 0 0,13 6-4 0 0,-13-6 4 0 0,-1 0-3 0 0,1 0 16 0 0,-2-1 2 0 0,0 0 0 0 0,-1 0 0 0 0,1 0 0 0 0,0 0 0 0 0,-1 0 0 0 0,1 0 0 0 0,-1 0 0 0 0,1 1 0 0 0,-1-1 0 0 0,0 1 0 0 0,0-1 0 0 0,0 1 0 0 0,-1-1 0 0 0,1 1-1 0 0,0 0 1 0 0,-1-1 0 0 0,0 1 0 0 0,0 2 0 0 0,2 6 6 0 0,-1-10-5 0 0,-1 1 0 0 0,0 0 0 0 0,0-1 0 0 0,0 1 0 0 0,0 0 0 0 0,0 0 0 0 0,0-1 0 0 0,0 1 0 0 0,0 0 0 0 0,-1-1-1 0 0,1 1 1 0 0,-1 0 0 0 0,0 1 0 0 0,-5 16-4 0 0,4-13 5 0 0,1-3-1 0 0,1 0 0 0 0,-1-1 1 0 0,0 1-1 0 0,0 0 0 0 0,0 0 0 0 0,0-1 0 0 0,-1 1 0 0 0,1-1 0 0 0,-1 1 0 0 0,-2 2 1 0 0,-6 7 17 0 0,-3 2-8 0 0,0-1-1 0 0,-1 0 1 0 0,0-1 0 0 0,0 0 0 0 0,-2-1-1 0 0,1-1 1 0 0,-1 0 0 0 0,-1-1 0 0 0,-23 9-1 0 0,-29 7 10 0 0,-13-8-233 0 0,77-16 3 0 0,-2-1-77 0 0,-18-2-83 0 0,18 1-81 0 0,2-1-153 0 0,-1 0 336 0 0,-17-10-1565 0 0,7 0 1080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47.624"/>
    </inkml:context>
    <inkml:brush xml:id="br0">
      <inkml:brushProperty name="width" value="0.05" units="cm"/>
      <inkml:brushProperty name="height" value="0.05" units="cm"/>
    </inkml:brush>
  </inkml:definitions>
  <inkml:trace contextRef="#ctx0" brushRef="#br0">1 6 268 0 0,'0'0'4390'0'0,"5"-1"-4106"0"0,14-3-33 0 0,-15 3 1859 0 0,0 3-2108 0 0,8 6-14 0 0,-9-7 0 0 0,-2 4-17 0 0,-1 0 27 0 0,1 0 0 0 0,0 0-1 0 0,0 0 1 0 0,0 0 0 0 0,1 0 0 0 0,0-1-1 0 0,4 10 1 0 0,2 4 14 0 0,36 92 5 0 0,-6-22-3 0 0,-14-29-4 0 0,-5-11-106 0 0,-3-17-424 0 0,-14-28 237 0 0,-1 0-85 0 0,6 11-69 0 0,-6-11-134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48.013"/>
    </inkml:context>
    <inkml:brush xml:id="br0">
      <inkml:brushProperty name="width" value="0.05" units="cm"/>
      <inkml:brushProperty name="height" value="0.05" units="cm"/>
    </inkml:brush>
  </inkml:definitions>
  <inkml:trace contextRef="#ctx0" brushRef="#br0">1 0 1008 0 0,'0'0'3328'0'0,"1"2"-3334"0"0,3 6 9 0 0,-1-1 0 0 0,0 1 0 0 0,-1 0-1 0 0,1 0 1 0 0,-1 0 0 0 0,-1 0 0 0 0,0 0-1 0 0,1 10 1 0 0,3 23 3 0 0,1-14 9 0 0,0 1 0 0 0,2-1-1 0 0,1 0 1 0 0,16 34 0 0 0,16 23 30 0 0,-39-81-39 0 0,-1 0-68 0 0,7 14-1558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48.479"/>
    </inkml:context>
    <inkml:brush xml:id="br0">
      <inkml:brushProperty name="width" value="0.05" units="cm"/>
      <inkml:brushProperty name="height" value="0.05" units="cm"/>
    </inkml:brush>
  </inkml:definitions>
  <inkml:trace contextRef="#ctx0" brushRef="#br0">1 161 300 0 0,'0'0'6424'0'0,"4"-2"-6261"0"0,10-5-30 0 0,0 2-1 0 0,0 0 0 0 0,0 0 0 0 0,23-3 0 0 0,71-9 69 0 0,-88 14-191 0 0,578-70 266 0 0,-580 72-280 0 0,22-2 11 0 0,73-11-85 0 0,-106 14-8 0 0,-1-1-173 0 0,53-13-3504 0 0,-54 12 2315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48.917"/>
    </inkml:context>
    <inkml:brush xml:id="br0">
      <inkml:brushProperty name="width" value="0.05" units="cm"/>
      <inkml:brushProperty name="height" value="0.05" units="cm"/>
    </inkml:brush>
  </inkml:definitions>
  <inkml:trace contextRef="#ctx0" brushRef="#br0">410 1 1232 0 0,'0'0'4604'0'0,"3"2"-4591"0"0,-2-1-11 0 0,-1-1-1 0 0,1 1 1 0 0,0-1-1 0 0,-1 1 1 0 0,1 0-1 0 0,0-1 1 0 0,-1 1-1 0 0,1 0 0 0 0,-1-1 1 0 0,1 1-1 0 0,-1 0 1 0 0,0 0-1 0 0,1 0 1 0 0,-1-1-1 0 0,0 1 1 0 0,1 0-1 0 0,-1 0 1 0 0,0 0-1 0 0,0 0 1 0 0,0-1-1 0 0,0 1 1 0 0,0 0-1 0 0,0 0 1 0 0,0 0-1 0 0,0 0 1 0 0,0 0-1 0 0,0 0 1 0 0,0-1-1 0 0,0 1 0 0 0,-1 0 1 0 0,1 0-1 0 0,0 0 1 0 0,-2 1-1 0 0,-1 13 4 0 0,-14 40 14 0 0,-2-1 0 0 0,-2-1 1 0 0,-32 57-1 0 0,7-15-31 0 0,-128 259 72 0 0,103-201-416 0 0,69-150 17 0 0,-11 14-1988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31.118"/>
    </inkml:context>
    <inkml:brush xml:id="br0">
      <inkml:brushProperty name="width" value="0.05" units="cm"/>
      <inkml:brushProperty name="height" value="0.05" units="cm"/>
    </inkml:brush>
  </inkml:definitions>
  <inkml:trace contextRef="#ctx0" brushRef="#br0">103 0 172 0 0,'0'0'6775'0'0,"-2"3"-6841"0"0,-14 48-78 0 0,-1 22 172 0 0,-6 21-27 0 0,-1 13-2 0 0,23-102-58 0 0,-1-1-460 0 0,1 0 1 0 0,-1 0-1 0 0,0 0 1 0 0,0-1-1 0 0,0 1 1 0 0,-4 4-1 0 0,6-8 582 0 0,-2 3-798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49.615"/>
    </inkml:context>
    <inkml:brush xml:id="br0">
      <inkml:brushProperty name="width" value="0.05" units="cm"/>
      <inkml:brushProperty name="height" value="0.05" units="cm"/>
    </inkml:brush>
  </inkml:definitions>
  <inkml:trace contextRef="#ctx0" brushRef="#br0">1 176 1404 0 0,'3'-3'1112'0'0,"7"-9"-182"0"0,-7 9 508 0 0,-1 0-888 0 0,38-43 1505 0 0,-38 44-1979 0 0,2-1-15 0 0,60-36 94 0 0,-29 23-151 0 0,1 2 0 0 0,68-16 0 0 0,-99 29-7 0 0,32-2-34 0 0,-29 3 11 0 0,-7 1 24 0 0,1-1 0 0 0,0 1-1 0 0,0-1 1 0 0,0 0-1 0 0,0 0 1 0 0,0 1-1 0 0,0-1 1 0 0,-1 0 0 0 0,1-1-1 0 0,0 1 1 0 0,0 0-1 0 0,3-1 1 0 0,-1 0-4 0 0,3 1-15 0 0,14 5-21 0 0,-18-4 37 0 0,-1-1 1 0 0,1 1-1 0 0,0-1 0 0 0,0 1 1 0 0,0 0-1 0 0,0 0 0 0 0,0 1 1 0 0,-1-1-1 0 0,1 0 1 0 0,0 1-1 0 0,2 2 0 0 0,0-1-2 0 0,-1 1 0 0 0,1 0 1 0 0,-1 1-1 0 0,0-1 0 0 0,0 1 0 0 0,0 0 0 0 0,-1 0 0 0 0,0 0 0 0 0,4 8 0 0 0,-5-8 6 0 0,-1 0 0 0 0,1 0 0 0 0,-1 1 0 0 0,0-1 0 0 0,0 1 0 0 0,-1-1 0 0 0,0 1 0 0 0,0 0 0 0 0,0-1 0 0 0,0 1 0 0 0,-1-1 0 0 0,0 1 0 0 0,0-1 0 0 0,-1 0 0 0 0,-2 8 1 0 0,-4 5-1 0 0,-1 0 0 0 0,-20 33 1 0 0,28-50 0 0 0,-22 32-15 0 0,10-19 47 0 0,-54 56 181 0 0,64-67-189 0 0,-13 11 46 0 0,13-11-28 0 0,-12 14 268 0 0,15-17-285 0 0,0 0-1 0 0,-1 0 1 0 0,1 1-1 0 0,-1-1 1 0 0,1 0-1 0 0,0 1 1 0 0,-1-1 0 0 0,1 0-1 0 0,0 1 1 0 0,-1-1-1 0 0,1 0 1 0 0,0 1-1 0 0,0-1 1 0 0,0 1-1 0 0,-1-1 1 0 0,1 1-1 0 0,0-1 1 0 0,0 1 0 0 0,0-1-1 0 0,0 1 1 0 0,0-1-1 0 0,0 0 1 0 0,0 1-1 0 0,0-1 1 0 0,0 1-1 0 0,0-1 1 0 0,0 1 0 0 0,0-1-1 0 0,0 1 1 0 0,0 0-1 0 0,12-1 10 0 0,1-1 0 0 0,-1 0 0 0 0,0-1 1 0 0,0-1-1 0 0,14-3 0 0 0,64-17 45 0 0,-69 17-73 0 0,-3 1 3 0 0,6 1 2 0 0,21-5 8 0 0,-1-3-13 0 0,28-6 19 0 0,-6 2-106 0 0,-13 2-161 0 0,-48 13 132 0 0,-1-1-1164 0 0,0 0 978 0 0,5-2 130 0 0,-1 3-2815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28:30.411"/>
    </inkml:context>
    <inkml:brush xml:id="br0">
      <inkml:brushProperty name="width" value="0.05" units="cm"/>
      <inkml:brushProperty name="height" value="0.05" units="cm"/>
    </inkml:brush>
  </inkml:definitions>
  <inkml:trace contextRef="#ctx0" brushRef="#br0">1504 30 48 0 0,'0'0'7775'0'0,"-6"0"-7792"0"0,-53-10-76 0 0,54 9 89 0 0,-24-4-36 0 0,23 4 32 0 0,0 0-12 0 0,-20 0 12 0 0,20 0 2 0 0,0 1-12 0 0,-20-2 25 0 0,-2-1-36 0 0,2 1-2 0 0,0 0 0 0 0,0 1 0 0 0,0 2 0 0 0,-30 4 0 0 0,50-4 34 0 0,0 0-9 0 0,-81 6-22 0 0,82-6 23 0 0,0 0-14 0 0,-6 2-16 0 0,0 0-1 0 0,0-2 1 0 0,-18 2-1 0 0,8 2 46 0 0,16-3-14 0 0,-1 0-9 0 0,1 0-13 0 0,-17 8-8 0 0,-1 1 0 0 0,1 1 0 0 0,1 0 0 0 0,0 2 0 0 0,-19 17-1 0 0,-25 16 15 0 0,-33 40 5 0 0,94-84 21 0 0,3-1-6 0 0,0-1-1 0 0,0 1 1 0 0,0-1 0 0 0,0 1 0 0 0,0-1 0 0 0,0 0-1 0 0,-1 1 1 0 0,1-1 0 0 0,-1 0 0 0 0,-2 2-1 0 0,1 0-3 0 0,2-2 4 0 0,0-1-1 0 0,-1 1 1 0 0,1 0 0 0 0,0 0 0 0 0,0 0 0 0 0,0 0 0 0 0,0 0 0 0 0,0 0 0 0 0,0 0 0 0 0,0 0-1 0 0,0 0 1 0 0,-1 3 0 0 0,1-2 0 0 0,-2 1-1 0 0,2-1 2 0 0,0-1-1 0 0,0 1 1 0 0,0-1-1 0 0,0 1 1 0 0,0-1 0 0 0,-1 0-1 0 0,1 1 1 0 0,0-1-1 0 0,-1 0 1 0 0,-2 2 0 0 0,-4 7-4 0 0,-19 15 22 0 0,24-23-16 0 0,-4 4-8 0 0,-37 37 5 0 0,12-11-11 0 0,29-30 10 0 0,-7 8-4 0 0,2 1 13 0 0,-19 20 30 0 0,25-28-49 0 0,0-3 11 0 0,1 1-1 0 0,0 0 1 0 0,0 0-1 0 0,0-1 1 0 0,0 1-1 0 0,0 0 1 0 0,0 0-1 0 0,0 0 1 0 0,1 0-1 0 0,-1 0 1 0 0,0 0-1 0 0,0 0 1 0 0,0 2-1 0 0,-3 3 4 0 0,-20 20-25 0 0,21-23 34 0 0,0 0 4 0 0,-97 134-68 0 0,92-126 51 0 0,1 1-1 0 0,0 0 0 0 0,-6 17 1 0 0,-33 79 2 0 0,39-93 3 0 0,-21 70-9 0 0,-47 155 68 0 0,73-231-65 0 0,-8 29-6 0 0,7-19 13 0 0,-10 33-23 0 0,10-41 22 0 0,1 10-6 0 0,-1 1-4 0 0,-2-6-1 0 0,1 4 4 0 0,1 0 1 0 0,1 0-1 0 0,0 24 1 0 0,2 16-23 0 0,9 116-8 0 0,-8-156 36 0 0,8 29 15 0 0,-3-22-18 0 0,7 34 5 0 0,-3-18-18 0 0,39 134 41 0 0,-30-114-20 0 0,-11-37-4 0 0,4 3-6 0 0,-2 1 0 0 0,6 8-2 0 0,-8-25 9 0 0,-4-4-5 0 0,2 4 5 0 0,1 0 0 0 0,0-1-1 0 0,15 20 1 0 0,-14-21 1 0 0,0 0 0 0 0,0 0 0 0 0,15 14 0 0 0,-14-16-6 0 0,0 1-1 0 0,0 0 1 0 0,7 12 0 0 0,30 32 3 0 0,-1-2 1 0 0,-42-49 3 0 0,-1-2-8 0 0,-1 0 0 0 0,1 0 0 0 0,-1 0 0 0 0,1 1 0 0 0,-1-1 1 0 0,0 1-1 0 0,1-1 0 0 0,-1 1 0 0 0,0-1 0 0 0,1 3 0 0 0,1-1-6 0 0,0 0 19 0 0,26 31-8 0 0,-26-31-6 0 0,0 0-2 0 0,78 88 21 0 0,-49-59-22 0 0,-30-29 15 0 0,1 0 0 0 0,61 57-14 0 0,-61-57 11 0 0,22 25-5 0 0,-22-25-7 0 0,7 9 2 0 0,4 0-1 0 0,-11-11 3 0 0,-1 1 0 0 0,0 0 0 0 0,0-1 0 0 0,0 1 0 0 0,-1 0 1 0 0,1 0-1 0 0,0 0 0 0 0,-1 0 0 0 0,1 0 0 0 0,-1 0 0 0 0,0 0 0 0 0,2 4 1 0 0,-3-6 0 0 0,0 1 0 0 0,1-1 0 0 0,-1 1 0 0 0,0-1 0 0 0,1 1 1 0 0,-1-1-1 0 0,0 1 0 0 0,1-1 0 0 0,-1 1 0 0 0,1-1 0 0 0,-1 0 1 0 0,0 1-1 0 0,1-1 0 0 0,-1 0 0 0 0,1 1 0 0 0,-1-1 0 0 0,1 0 0 0 0,0 0 1 0 0,-1 1-1 0 0,1-1 0 0 0,0 0 0 0 0,14 9 19 0 0,14 14-7 0 0,-26-20-12 0 0,-3-3 1 0 0,0 1-1 0 0,1-1 1 0 0,-1 0 0 0 0,0 1-1 0 0,0-1 1 0 0,0 0-1 0 0,1 1 1 0 0,-1-1 0 0 0,0 0-1 0 0,0 1 1 0 0,1-1-1 0 0,-1 0 1 0 0,0 1-1 0 0,1-1 1 0 0,-1 0 0 0 0,0 0-1 0 0,1 1 1 0 0,-1-1-1 0 0,0 0 1 0 0,1 0 0 0 0,-1 0-1 0 0,0 1 1 0 0,1-1-1 0 0,-1 0 1 0 0,1 0-1 0 0,-1 0 1 0 0,1 0 0 0 0,0 0-2 0 0,-1 0 1 0 0,1 0 0 0 0,-1 0-1 0 0,1 1 1 0 0,-1-1 0 0 0,1 0-1 0 0,-1 0 1 0 0,1 1 0 0 0,-1-1-1 0 0,1 0 1 0 0,-1 0 0 0 0,1 1-1 0 0,-1-1 1 0 0,1 1 0 0 0,-1-1-1 0 0,0 0 1 0 0,1 1 0 0 0,-1-1-1 0 0,0 1 1 0 0,1 0 0 0 0,3 1-10 0 0,13 8 14 0 0,-12-8 5 0 0,-5-1-9 0 0,1 0 0 0 0,0 0 0 0 0,0 0 0 0 0,0 0 0 0 0,0 0 0 0 0,0 0 0 0 0,0 0-1 0 0,0-1 1 0 0,0 1 0 0 0,0 0 0 0 0,1-1 0 0 0,-1 1 0 0 0,0-1 0 0 0,3 1 0 0 0,-3 0 0 0 0,0-1 0 0 0,1 0 1 0 0,-1 1-1 0 0,0 0 0 0 0,1-1 0 0 0,-1 1 1 0 0,0 0-1 0 0,0-1 0 0 0,0 1 0 0 0,0 0 1 0 0,1 0-1 0 0,-1 0 0 0 0,0 0 0 0 0,0 0 0 0 0,1 2 1 0 0,1 0-5 0 0,12 6 4 0 0,-8-5 3 0 0,6 4-2 0 0,-10-6 11 0 0,2 0-11 0 0,0 0 0 0 0,-1 0 0 0 0,1 1-1 0 0,-1 0 1 0 0,0 0 0 0 0,7 5 0 0 0,-8-5 1 0 0,0-1-20 0 0,26 17-2 0 0,-26-17 25 0 0,1 0 0 0 0,27 17 22 0 0,-27-17 1383 0 0,1-2-1407 0 0,19 2-16 0 0,-19-2 60 0 0,0 1-41 0 0,14 1-10 0 0,-14-2-2 0 0,1 1-29 0 0,17 1 40 0 0,-17-2 35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28:38.874"/>
    </inkml:context>
    <inkml:brush xml:id="br0">
      <inkml:brushProperty name="width" value="0.05" units="cm"/>
      <inkml:brushProperty name="height" value="0.05" units="cm"/>
    </inkml:brush>
  </inkml:definitions>
  <inkml:trace contextRef="#ctx0" brushRef="#br0">1 95 108 0 0,'0'0'3416'0'0,"1"3"-3272"0"0,0 1-186 0 0,-1-3 146 0 0,0 0 0 0 0,1 0 0 0 0,-1-1-1 0 0,0 1 1 0 0,0 0 0 0 0,1 0 0 0 0,-1 0 0 0 0,0-1 0 0 0,1 1-1 0 0,-1 0 1 0 0,1 0 0 0 0,-1-1 0 0 0,1 1 0 0 0,0 0 0 0 0,-1-1-1 0 0,1 1 1 0 0,0-1 0 0 0,-1 1 0 0 0,1-1 0 0 0,0 1 0 0 0,-1-1-1 0 0,1 1 1 0 0,0-1 0 0 0,0 0 0 0 0,1 1 0 0 0,3-1-29 0 0,1 0 0 0 0,-1 0 1 0 0,1-1-1 0 0,-1 0 0 0 0,1 0 0 0 0,-1 0 1 0 0,1 0-1 0 0,-1-1 0 0 0,6-2 1 0 0,12-1-75 0 0,-5 1-5 0 0,-1 0 0 0 0,33-11 1 0 0,-13 5 11 0 0,-31 9-8 0 0,1 0-10 0 0,54-11 19 0 0,-56 11 0 0 0,1 0-11 0 0,47-9 10 0 0,-48 9-5 0 0,0 0-7 0 0,51-6-5 0 0,-50 7 1 0 0,1-1 2 0 0,113-10 1 0 0,-38 2 6 0 0,-35 7 4 0 0,-35 2-4 0 0,65-3-5 0 0,-70 3-26 0 0,36-3 40 0 0,-35 3-3 0 0,1 0-1 0 0,41-3 8 0 0,30 1-11 0 0,-72 1-5 0 0,0 1-2 0 0,42 0 6 0 0,41 0 2 0 0,-48 0-4 0 0,-4 0 4 0 0,7 1-2 0 0,-7 1 10 0 0,62 6 12 0 0,35 2-56 0 0,-70-3 21 0 0,131 19 35 0 0,-127-15-23 0 0,19 4 9 0 0,-33-6-23 0 0,102 21 14 0 0,-94-18 47 0 0,48 11-88 0 0,15 5 15 0 0,-54-14 38 0 0,-52-8-15 0 0,-10-3 4 0 0,10 0-10 0 0,-11 0 10 0 0,9 3-5 0 0,15 2-12 0 0,-28-6 13 0 0,-1-2 10 0 0,77 21 10 0 0,-77-20-23 0 0,0 1-1 0 0,14 4 3 0 0,-14-5-3 0 0,0 0 1 0 0,20 5 1 0 0,35 12-1 0 0,-40-11 9 0 0,-16-5 3 0 0,1 0-7 0 0,11 6 1 0 0,-11-6-4 0 0,-1-1-4 0 0,41 18 5 0 0,-40-16-4 0 0,-1-1-2 0 0,13 8 2 0 0,-9-6-7 0 0,9 6 4 0 0,41 23 37 0 0,-16-7-15 0 0,95 60-34 0 0,-64-42 44 0 0,-70-42-53 0 0,1 1 31 0 0,13 6 18 0 0,-9-3-9 0 0,29 20 3 0 0,-33-24-18 0 0,-1 1 8 0 0,-2-3-3 0 0,13 11-5 0 0,0 1-1 0 0,-1 0 0 0 0,21 25 1 0 0,-12-6-5 0 0,-20-26 3 0 0,0-1-2 0 0,10 16 12 0 0,-10-16-3 0 0,7 11-9 0 0,1 10 13 0 0,-8-20-4 0 0,0-1 6 0 0,6 13-12 0 0,-6-13 8 0 0,0 0-4 0 0,31 87 17 0 0,-25-70-15 0 0,-6-16-4 0 0,-1-2-2 0 0,9 36 1 0 0,-8-36 17 0 0,-2 2-24 0 0,2 12 10 0 0,-1-13-2 0 0,6 20-5 0 0,10 29 20 0 0,-15-46-18 0 0,1 10 6 0 0,5 17 0 0 0,-3-22 9 0 0,3 23-11 0 0,-7-31 9 0 0,6 20 10 0 0,-6-17-11 0 0,0-2-2 0 0,-1-1-1 0 0,1 1 0 0 0,0-1 1 0 0,0 0-1 0 0,1 1 0 0 0,0-1 1 0 0,-1 0-1 0 0,5 7 0 0 0,-4-8 15 0 0,0 0-41 0 0,-2-2-197 0 0,0-1 70 0 0,1 1 0 0 0,-1-1 0 0 0,0 0 0 0 0,0 1 0 0 0,1-1 0 0 0,-1 1 0 0 0,0-1 0 0 0,0 1 0 0 0,0-1 0 0 0,1 1 0 0 0,-1-1 0 0 0,0 1 0 0 0,0-1 0 0 0,0 1 0 0 0,0-1 0 0 0,0 1 0 0 0,0-1 0 0 0,0 1 0 0 0,0-1 0 0 0,0 1 0 0 0,0-1 0 0 0,0 1 0 0 0,-1 0 0 0 0,-25-11-654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28:40.500"/>
    </inkml:context>
    <inkml:brush xml:id="br0">
      <inkml:brushProperty name="width" value="0.05" units="cm"/>
      <inkml:brushProperty name="height" value="0.05" units="cm"/>
    </inkml:brush>
  </inkml:definitions>
  <inkml:trace contextRef="#ctx0" brushRef="#br0">1 324 644 0 0,'0'0'5370'0'0,"3"3"-5306"0"0,7 6-51 0 0,-7-6 40 0 0,1-2-51 0 0,10 5 15 0 0,-10-5-9 0 0,6 2-8 0 0,1 1 11 0 0,-1 0 0 0 0,0 0 0 0 0,9 7 0 0 0,-10-7-4 0 0,-5-2 4 0 0,0 0 1 0 0,13 5-11 0 0,-12-5 0 0 0,-2 0-4 0 0,57 23 25 0 0,-57-23-24 0 0,1 0 8 0 0,11 8-4 0 0,-11-8 25 0 0,0 0-9 0 0,61 21 364 0 0,-61-22-250 0 0,-1 0-116 0 0,12 5-7 0 0,-11-4 46 0 0,-4-3-109 0 0,1 1 53 0 0,0 0 1 0 0,-1 0-1 0 0,1 0 0 0 0,-1-1 1 0 0,1 1-1 0 0,0 0 1 0 0,-1 0-1 0 0,1 0 0 0 0,-1 0 1 0 0,1 0-1 0 0,0 0 1 0 0,-1 1-1 0 0,1-1 1 0 0,0 0-1 0 0,-1 0 0 0 0,1 0 1 0 0,-1 0-1 0 0,1 1 1 0 0,-1-1-1 0 0,1 0 1 0 0,-1 1-1 0 0,1-1 0 0 0,-1 0 1 0 0,2 1-1 0 0,-2 0 5 0 0,1-1 1 0 0,-1 1-1 0 0,1-1 0 0 0,-1 0 0 0 0,1 1 0 0 0,-1-1 0 0 0,1 0 1 0 0,-1 0-1 0 0,1 1 0 0 0,-1-1 0 0 0,1 0 0 0 0,0 0 0 0 0,-1 0 1 0 0,1 0-1 0 0,0 0 0 0 0,-1 0 0 0 0,1 1 0 0 0,-1-2 0 0 0,1 1 1 0 0,0 0-1 0 0,-1 0 0 0 0,1 0 0 0 0,0 0 0 0 0,-1 0 0 0 0,2-1 1 0 0,4 2-11 0 0,52 6-33 0 0,-52-6 52 0 0,-1-1-15 0 0,16 2 3 0 0,-16-1 10 0 0,1-1-23 0 0,15 2 6 0 0,-16-1 9 0 0,0-1-1 0 0,17 2-3 0 0,-17-2 1225 0 0,0-5-1077 0 0,-4 5-140 0 0,0 0-1 0 0,0 0 0 0 0,-1-1 0 0 0,1 1 0 0 0,0 0 0 0 0,0-1 0 0 0,-1 1 0 0 0,1-1 0 0 0,0 1 0 0 0,-1-1 0 0 0,1 1 0 0 0,-1-1 1 0 0,1 0-1 0 0,0 1 0 0 0,-1-1 0 0 0,1 0 0 0 0,-1 1 0 0 0,1-2 0 0 0,30-53 46 0 0,2 2 0 0 0,80-96 0 0 0,-19 35-59 0 0,-89 109 11 0 0,21-27 9 0 0,8-14-36 0 0,-32 43 31 0 0,-1 0-39 0 0,7-11-4558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28:44.526"/>
    </inkml:context>
    <inkml:brush xml:id="br0">
      <inkml:brushProperty name="width" value="0.05" units="cm"/>
      <inkml:brushProperty name="height" value="0.05" units="cm"/>
    </inkml:brush>
  </inkml:definitions>
  <inkml:trace contextRef="#ctx0" brushRef="#br0">0 664 108 0 0,'0'0'3476'0'0,"4"-2"-3370"0"0,67-18 765 0 0,-66 19-808 0 0,22-2 132 0 0,47-13 0 0 0,-51 11-167 0 0,-17 3 1 0 0,-1 1-2 0 0,17-5 0 0 0,-17 5-8 0 0,1 0 9 0 0,20-3-14 0 0,-20 3 0 0 0,-1 0-11 0 0,46-9 14 0 0,-46 9-5 0 0,0 0-2 0 0,48-8 27 0 0,-48 8-22 0 0,1 0-21 0 0,17 0 8 0 0,-17 0 8 0 0,0 0-8 0 0,17-3 2 0 0,-17 3 10 0 0,0 1-23 0 0,17-2 9 0 0,-17 1 8 0 0,17-1-19 0 0,0 0 12 0 0,33 3 1 0 0,-15 0 17 0 0,-35-1 1143 0 0,-12-8-1164 0 0,-5-1 33 0 0,-8-17-51 0 0,17 23 34 0 0,-14-32 4 0 0,16 32-22 0 0,-2-10 2 0 0,1 9 9 0 0,1 0-9 0 0,0-15-5 0 0,0 14 2 0 0,1 0 0 0 0,1-12 7 0 0,-1 7 3 0 0,0 0 0 0 0,-1-1 0 0 0,0 1 0 0 0,-1-13 0 0 0,-2-20-44 0 0,-4-100 61 0 0,7 100-12 0 0,0 40-11 0 0,0-2 3 0 0,0-14-2 0 0,0 14-2 0 0,-1 1 4 0 0,-1-36-8 0 0,2 36 17 0 0,-5-36-458 0 0,19 76 447 0 0,-14-32-10 0 0,2-1 1 0 0,4 10 9 0 0,-3-5-2 0 0,5 12 4 0 0,-3-4 4 0 0,-2-9-9 0 0,12 41-2 0 0,-3-12-6 0 0,12 43 10 0 0,-22-75-7 0 0,4 19-6 0 0,-5-19 14 0 0,3 11-4 0 0,-2-8-6 0 0,0 5 14 0 0,-2-10 1 0 0,2 3-9 0 0,2 12 2 0 0,-2-9-2 0 0,2 7-1 0 0,-3-11 5 0 0,4 15 0 0 0,-3-15-1 0 0,2 22 6 0 0,10 25 0 0 0,-13-48-2 0 0,5 17-5 0 0,-5-14-13 0 0,-1-5 17 0 0,0-1 0 0 0,1 1 0 0 0,-1-1 0 0 0,0 1 1 0 0,0-1-1 0 0,0 1 0 0 0,1-1 0 0 0,-1 1 0 0 0,0-1 0 0 0,0 1 0 0 0,0 0 1 0 0,0-1-1 0 0,0 1 0 0 0,0-1 0 0 0,0 1 0 0 0,0-1 0 0 0,0 1 0 0 0,0 0 0 0 0,0-1 1 0 0,-1 1-1 0 0,1-1 0 0 0,0 1 0 0 0,0-1 0 0 0,0 1 0 0 0,-1-1 0 0 0,1 1 1 0 0,0-1-1 0 0,-1 1 0 0 0,-12 7-13 0 0,10-6-2 0 0,-2-2-94 0 0,-14 2 105 0 0,14-1 8 0 0,0-1-12 0 0,-54 7-2 0 0,54-6-6 0 0,-2 1 8 0 0,-57 7-38 0 0,58-8 38 0 0,-1 0 0 0 0,-128 24-43 0 0,106-19 44 0 0,-94 20 15 0 0,119-24-23 0 0,-8-1-36 0 0,1 0-1 0 0,0 1 1 0 0,-16 5 0 0 0,21-5 47 0 0,-1-1-44 0 0,-14 4-65 0 0,17-4 79 0 0,-1 1-8 0 0,-14 5 39 0 0,14-5-10 0 0,2 0-18 0 0,-54 23-72 0 0,54-23 29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32.463"/>
    </inkml:context>
    <inkml:brush xml:id="br0">
      <inkml:brushProperty name="width" value="0.05" units="cm"/>
      <inkml:brushProperty name="height" value="0.05" units="cm"/>
    </inkml:brush>
  </inkml:definitions>
  <inkml:trace contextRef="#ctx0" brushRef="#br0">0 153 584 0 0,'0'0'6209'0'0,"4"-2"-6067"0"0,25-22 301 0 0,-27 21-375 0 0,0 0-8 0 0,19-23 71 0 0,-18 23-93 0 0,-1 1-1 0 0,30-27 13 0 0,-28 26-49 0 0,1 1-6 0 0,59-28-30 0 0,-43 22 15 0 0,2 3 3 0 0,35-7-97 0 0,-51 12 73 0 0,-7 0-48 0 0,1 1 86 0 0,0-1 1 0 0,0 0-1 0 0,-1 1 1 0 0,1-1-1 0 0,0 0 1 0 0,0 1-1 0 0,0-1 1 0 0,0 0-1 0 0,-1 0 1 0 0,1 0 0 0 0,0 0-1 0 0,0 0 1 0 0,0 0-1 0 0,0 0 1 0 0,0 0-1 0 0,-1 0 1 0 0,1-1-1 0 0,0 1 1 0 0,1 0-1 0 0,-1-1-1 0 0,0 1 0 0 0,0 0 0 0 0,0-1 0 0 0,0 1 0 0 0,1 0 1 0 0,-1 0-1 0 0,0 0 0 0 0,0 0 0 0 0,0 0 0 0 0,0 0 0 0 0,1 0 0 0 0,-1 1 0 0 0,0-1 0 0 0,0 0 0 0 0,0 1 0 0 0,0-1 0 0 0,0 1 0 0 0,2 0 0 0 0,1 1-5 0 0,0 1 1 0 0,0 0 0 0 0,-1-1 0 0 0,1 1-1 0 0,-1 0 1 0 0,0 1 0 0 0,0-1-1 0 0,0 0 1 0 0,0 1 0 0 0,0 0 0 0 0,-1 0-1 0 0,0 0 1 0 0,3 6 0 0 0,1 9-1 0 0,-2 1 0 0 0,0-1 1 0 0,-1 1-1 0 0,-1 0 0 0 0,-1 0 0 0 0,-1 0 1 0 0,-3 29-1 0 0,0 19-4 0 0,0-21 17 0 0,2-37-5 0 0,-3 30 1 0 0,-1-22-10 0 0,2-5-20 0 0,2-3 35 0 0,-1 1 1 0 0,0-1-1 0 0,-1 0 1 0 0,0 0-1 0 0,-1 0 1 0 0,0 0-1 0 0,0 0 1 0 0,-1-1-1 0 0,-1 0 1 0 0,1 0-1 0 0,-12 14 1 0 0,-31 17 218 0 0,44-37-168 0 0,-3 5 32 0 0,-4 0 256 0 0,11-7-337 0 0,0-1 0 0 0,-1 0 1 0 0,1 1-1 0 0,0-1 0 0 0,-1 0 0 0 0,1 1 1 0 0,0-1-1 0 0,-1 1 0 0 0,1-1 1 0 0,0 1-1 0 0,0-1 0 0 0,-1 0 0 0 0,1 1 1 0 0,0-1-1 0 0,0 1 0 0 0,0-1 1 0 0,0 1-1 0 0,0-1 0 0 0,0 1 0 0 0,0-1 1 0 0,0 1-1 0 0,0-1 0 0 0,0 1 1 0 0,0-1-1 0 0,0 1 0 0 0,0-1 0 0 0,0 1 1 0 0,0-1-1 0 0,0 1 0 0 0,1-1 1 0 0,-1 1-1 0 0,0-1 0 0 0,0 1 0 0 0,0-1 1 0 0,1 0-1 0 0,-1 1 0 0 0,0-1 1 0 0,1 1-1 0 0,-1-1 0 0 0,0 0 0 0 0,1 1 1 0 0,-1-1-1 0 0,1 0 0 0 0,-1 1 1 0 0,0-1-1 0 0,1 0 0 0 0,-1 0 0 0 0,1 0 1 0 0,-1 1-1 0 0,1-1 0 0 0,-1 0 1 0 0,1 0-1 0 0,-1 0 0 0 0,1 0 0 0 0,-1 0 1 0 0,1 0-1 0 0,0 1-30 0 0,3 1 30 0 0,4-3-11 0 0,28-4 4 0 0,97-14 16 0 0,-86 11-14 0 0,-9 4-2 0 0,113-18-218 0 0,-144 21 107 0 0,-6 0 87 0 0,1 0 1 0 0,-1 0 0 0 0,1 1-1 0 0,0-1 1 0 0,-1 1 0 0 0,1-1 0 0 0,0 1-1 0 0,0 0 1 0 0,-1 0 0 0 0,1 0-1 0 0,0 0 1 0 0,2 0 0 0 0,-2 0-26 0 0,3-1-237 0 0,-3 1-244 0 0,-1 0 422 0 0,1-1 1 0 0,-1 1-1 0 0,0 0 1 0 0,1-1-1 0 0,-1 1 0 0 0,0-1 1 0 0,0 0-1 0 0,1 1 0 0 0,-1-1 1 0 0,0 0-1 0 0,2-1 1 0 0,0 0-248 0 0,1 0-1120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32.932"/>
    </inkml:context>
    <inkml:brush xml:id="br0">
      <inkml:brushProperty name="width" value="0.05" units="cm"/>
      <inkml:brushProperty name="height" value="0.05" units="cm"/>
    </inkml:brush>
  </inkml:definitions>
  <inkml:trace contextRef="#ctx0" brushRef="#br0">1 1 540 0 0,'0'0'3513'0'0,"3"2"-3449"0"0,9 10-12 0 0,-8-9-7 0 0,-3 0-21 0 0,3 0-13 0 0,-1 1-4 0 0,4 32 70 0 0,4 27 40 0 0,-3-14-55 0 0,3 99 1 0 0,-8-75-29 0 0,-1-13 0 0 0,0-12 9 0 0,13 78 0 0 0,-9-76 3 0 0,-5-44-41 0 0,14 37 59 0 0,2 10-2151 0 0,-9-34 1734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33.592"/>
    </inkml:context>
    <inkml:brush xml:id="br0">
      <inkml:brushProperty name="width" value="0.05" units="cm"/>
      <inkml:brushProperty name="height" value="0.05" units="cm"/>
    </inkml:brush>
  </inkml:definitions>
  <inkml:trace contextRef="#ctx0" brushRef="#br0">1 0 124 0 0,'0'0'3576'0'0,"1"3"-3460"0"0,11 36 254 0 0,-6-16-330 0 0,13 52 38 0 0,10 49-76 0 0,24 121 62 0 0,-43-204-63 0 0,11 89-6 0 0,-11-63-77 0 0,-9-64-173 0 0,-1 1-157 0 0,3 15-1077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34.040"/>
    </inkml:context>
    <inkml:brush xml:id="br0">
      <inkml:brushProperty name="width" value="0.05" units="cm"/>
      <inkml:brushProperty name="height" value="0.05" units="cm"/>
    </inkml:brush>
  </inkml:definitions>
  <inkml:trace contextRef="#ctx0" brushRef="#br0">1 0 528 0 0,'0'0'1701'0'0,"3"2"-1266"0"0,15 5-49 0 0,0-2 1 0 0,1 0 0 0 0,-1 0 0 0 0,1-2 0 0 0,0 0 0 0 0,35-1 0 0 0,4 1-208 0 0,3-1-60 0 0,3-2-45 0 0,2 0-23 0 0,1 0-15 0 0,-4-3-8 0 0,0 1-1 0 0,-7 1-15 0 0,73-4 14 0 0,-99 5-11 0 0,-23 0 7 0 0,0 0-13 0 0,21 0-3 0 0,-22 0-17 0 0,1 0-309 0 0,21 0 85 0 0,-21 0-87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35.943"/>
    </inkml:context>
    <inkml:brush xml:id="br0">
      <inkml:brushProperty name="width" value="0.05" units="cm"/>
      <inkml:brushProperty name="height" value="0.05" units="cm"/>
    </inkml:brush>
  </inkml:definitions>
  <inkml:trace contextRef="#ctx0" brushRef="#br0">6 1 536 0 0,'0'0'5166'0'0,"0"3"-5242"0"0,-3 30 65 0 0,3-29 6 0 0,0 0 12 0 0,-3 153-7 0 0,5-108 19 0 0,8 58 0 0 0,-6-83-10 0 0,2 0-1 0 0,10 31 0 0 0,-14-46-7 0 0,-1-6-3 0 0,1 0 5 0 0,32 66-2881 0 0,-31-66 2478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36.519"/>
    </inkml:context>
    <inkml:brush xml:id="br0">
      <inkml:brushProperty name="width" value="0.05" units="cm"/>
      <inkml:brushProperty name="height" value="0.05" units="cm"/>
    </inkml:brush>
  </inkml:definitions>
  <inkml:trace contextRef="#ctx0" brushRef="#br0">58 1 732 0 0,'0'0'3742'0'0,"-3"1"-3688"0"0,2 2-51 0 0,-1-1-1 0 0,1 0 1 0 0,-1 1 0 0 0,1-1 0 0 0,0 1 0 0 0,0 0 0 0 0,0-1-1 0 0,0 1 1 0 0,0 0 0 0 0,1 0 0 0 0,-1-1 0 0 0,1 1-1 0 0,0 0 1 0 0,-1 0 0 0 0,1 0 0 0 0,1 5 0 0 0,-1-7-3 0 0,0 3-2 0 0,-8 38 8 0 0,-4 83 1 0 0,7-52-24 0 0,-4 42 36 0 0,5-35-6 0 0,1 78-1450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18T13:11:36.989"/>
    </inkml:context>
    <inkml:brush xml:id="br0">
      <inkml:brushProperty name="width" value="0.05" units="cm"/>
      <inkml:brushProperty name="height" value="0.05" units="cm"/>
    </inkml:brush>
  </inkml:definitions>
  <inkml:trace contextRef="#ctx0" brushRef="#br0">29 158 904 0 0,'0'0'1822'0'0,"-5"1"-1457"0"0,-14 3-34 0 0,14-3 2623 0 0,60-5-2853 0 0,54-14-39 0 0,249-42 0 0 0,-73 15 31 0 0,-227 33-68 0 0,-52 10-29 0 0,0 1-11 0 0,47-8-813 0 0,-48 8 411 0 0,-2-1-1554 0 0,16-7 891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45060D-F760-4C0B-8E56-B18AF201B7FF}"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A0C3E-C3AE-4B93-8A77-33E6D3AB2930}" type="slidenum">
              <a:rPr lang="en-US" smtClean="0"/>
              <a:t>‹#›</a:t>
            </a:fld>
            <a:endParaRPr lang="en-US"/>
          </a:p>
        </p:txBody>
      </p:sp>
    </p:spTree>
    <p:extLst>
      <p:ext uri="{BB962C8B-B14F-4D97-AF65-F5344CB8AC3E}">
        <p14:creationId xmlns:p14="http://schemas.microsoft.com/office/powerpoint/2010/main" val="3437760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EA0C3E-C3AE-4B93-8A77-33E6D3AB2930}" type="slidenum">
              <a:rPr lang="en-US" smtClean="0"/>
              <a:t>14</a:t>
            </a:fld>
            <a:endParaRPr lang="en-US"/>
          </a:p>
        </p:txBody>
      </p:sp>
    </p:spTree>
    <p:extLst>
      <p:ext uri="{BB962C8B-B14F-4D97-AF65-F5344CB8AC3E}">
        <p14:creationId xmlns:p14="http://schemas.microsoft.com/office/powerpoint/2010/main" val="1127951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DD16-8759-203B-CEFD-750A2ACA51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A909F9-49DE-9055-B489-52252847AB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9E9D31-F86E-131F-B5B3-8E0C32DC1998}"/>
              </a:ext>
            </a:extLst>
          </p:cNvPr>
          <p:cNvSpPr>
            <a:spLocks noGrp="1"/>
          </p:cNvSpPr>
          <p:nvPr>
            <p:ph type="dt" sz="half" idx="10"/>
          </p:nvPr>
        </p:nvSpPr>
        <p:spPr/>
        <p:txBody>
          <a:bodyPr/>
          <a:lstStyle/>
          <a:p>
            <a:fld id="{8AEE08E1-7657-42AE-AA06-005E612FC835}" type="datetimeFigureOut">
              <a:rPr lang="en-US" smtClean="0"/>
              <a:t>5/18/2022</a:t>
            </a:fld>
            <a:endParaRPr lang="en-US"/>
          </a:p>
        </p:txBody>
      </p:sp>
      <p:sp>
        <p:nvSpPr>
          <p:cNvPr id="5" name="Footer Placeholder 4">
            <a:extLst>
              <a:ext uri="{FF2B5EF4-FFF2-40B4-BE49-F238E27FC236}">
                <a16:creationId xmlns:a16="http://schemas.microsoft.com/office/drawing/2014/main" id="{F37C666C-5118-11AA-64DF-35016500A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6C825-3A37-4E95-0D4B-E6E3214B82B6}"/>
              </a:ext>
            </a:extLst>
          </p:cNvPr>
          <p:cNvSpPr>
            <a:spLocks noGrp="1"/>
          </p:cNvSpPr>
          <p:nvPr>
            <p:ph type="sldNum" sz="quarter" idx="12"/>
          </p:nvPr>
        </p:nvSpPr>
        <p:spPr/>
        <p:txBody>
          <a:bodyPr/>
          <a:lstStyle/>
          <a:p>
            <a:fld id="{2264AE71-6725-4B35-B100-7B69CB26E2CA}" type="slidenum">
              <a:rPr lang="en-US" smtClean="0"/>
              <a:t>‹#›</a:t>
            </a:fld>
            <a:endParaRPr lang="en-US"/>
          </a:p>
        </p:txBody>
      </p:sp>
    </p:spTree>
    <p:extLst>
      <p:ext uri="{BB962C8B-B14F-4D97-AF65-F5344CB8AC3E}">
        <p14:creationId xmlns:p14="http://schemas.microsoft.com/office/powerpoint/2010/main" val="2029276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8C578-CE17-B127-4886-CBBF13D12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9700FB-C641-82D0-F4F1-D6C095B9F1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9B24F2-E85B-209C-1FE3-3983200C91B5}"/>
              </a:ext>
            </a:extLst>
          </p:cNvPr>
          <p:cNvSpPr>
            <a:spLocks noGrp="1"/>
          </p:cNvSpPr>
          <p:nvPr>
            <p:ph type="dt" sz="half" idx="10"/>
          </p:nvPr>
        </p:nvSpPr>
        <p:spPr/>
        <p:txBody>
          <a:bodyPr/>
          <a:lstStyle/>
          <a:p>
            <a:fld id="{8AEE08E1-7657-42AE-AA06-005E612FC835}" type="datetimeFigureOut">
              <a:rPr lang="en-US" smtClean="0"/>
              <a:t>5/18/2022</a:t>
            </a:fld>
            <a:endParaRPr lang="en-US"/>
          </a:p>
        </p:txBody>
      </p:sp>
      <p:sp>
        <p:nvSpPr>
          <p:cNvPr id="5" name="Footer Placeholder 4">
            <a:extLst>
              <a:ext uri="{FF2B5EF4-FFF2-40B4-BE49-F238E27FC236}">
                <a16:creationId xmlns:a16="http://schemas.microsoft.com/office/drawing/2014/main" id="{77634188-B85F-F03F-AC05-0919EABB38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9BAEC-1DDD-BF4E-E7EF-9B119BDA26F6}"/>
              </a:ext>
            </a:extLst>
          </p:cNvPr>
          <p:cNvSpPr>
            <a:spLocks noGrp="1"/>
          </p:cNvSpPr>
          <p:nvPr>
            <p:ph type="sldNum" sz="quarter" idx="12"/>
          </p:nvPr>
        </p:nvSpPr>
        <p:spPr/>
        <p:txBody>
          <a:bodyPr/>
          <a:lstStyle/>
          <a:p>
            <a:fld id="{2264AE71-6725-4B35-B100-7B69CB26E2CA}" type="slidenum">
              <a:rPr lang="en-US" smtClean="0"/>
              <a:t>‹#›</a:t>
            </a:fld>
            <a:endParaRPr lang="en-US"/>
          </a:p>
        </p:txBody>
      </p:sp>
    </p:spTree>
    <p:extLst>
      <p:ext uri="{BB962C8B-B14F-4D97-AF65-F5344CB8AC3E}">
        <p14:creationId xmlns:p14="http://schemas.microsoft.com/office/powerpoint/2010/main" val="249437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36975-67DC-2F47-5DD4-09AF83F6C6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40EB3F-3392-F368-4966-244D305E59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9AC460-A373-683C-7393-34605FEDC707}"/>
              </a:ext>
            </a:extLst>
          </p:cNvPr>
          <p:cNvSpPr>
            <a:spLocks noGrp="1"/>
          </p:cNvSpPr>
          <p:nvPr>
            <p:ph type="dt" sz="half" idx="10"/>
          </p:nvPr>
        </p:nvSpPr>
        <p:spPr/>
        <p:txBody>
          <a:bodyPr/>
          <a:lstStyle/>
          <a:p>
            <a:fld id="{8AEE08E1-7657-42AE-AA06-005E612FC835}" type="datetimeFigureOut">
              <a:rPr lang="en-US" smtClean="0"/>
              <a:t>5/18/2022</a:t>
            </a:fld>
            <a:endParaRPr lang="en-US"/>
          </a:p>
        </p:txBody>
      </p:sp>
      <p:sp>
        <p:nvSpPr>
          <p:cNvPr id="5" name="Footer Placeholder 4">
            <a:extLst>
              <a:ext uri="{FF2B5EF4-FFF2-40B4-BE49-F238E27FC236}">
                <a16:creationId xmlns:a16="http://schemas.microsoft.com/office/drawing/2014/main" id="{A0604883-0301-8890-EEF3-E154F58B7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7E265-9C64-34D3-A80F-E341C125CB6A}"/>
              </a:ext>
            </a:extLst>
          </p:cNvPr>
          <p:cNvSpPr>
            <a:spLocks noGrp="1"/>
          </p:cNvSpPr>
          <p:nvPr>
            <p:ph type="sldNum" sz="quarter" idx="12"/>
          </p:nvPr>
        </p:nvSpPr>
        <p:spPr/>
        <p:txBody>
          <a:bodyPr/>
          <a:lstStyle/>
          <a:p>
            <a:fld id="{2264AE71-6725-4B35-B100-7B69CB26E2CA}" type="slidenum">
              <a:rPr lang="en-US" smtClean="0"/>
              <a:t>‹#›</a:t>
            </a:fld>
            <a:endParaRPr lang="en-US"/>
          </a:p>
        </p:txBody>
      </p:sp>
    </p:spTree>
    <p:extLst>
      <p:ext uri="{BB962C8B-B14F-4D97-AF65-F5344CB8AC3E}">
        <p14:creationId xmlns:p14="http://schemas.microsoft.com/office/powerpoint/2010/main" val="3022099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FFB7-940F-3284-3FFF-6B1EE379B8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6C80F2-A08F-5933-16FD-214BC21220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DC728-3CBB-3091-CA20-613EF2C762FD}"/>
              </a:ext>
            </a:extLst>
          </p:cNvPr>
          <p:cNvSpPr>
            <a:spLocks noGrp="1"/>
          </p:cNvSpPr>
          <p:nvPr>
            <p:ph type="dt" sz="half" idx="10"/>
          </p:nvPr>
        </p:nvSpPr>
        <p:spPr/>
        <p:txBody>
          <a:bodyPr/>
          <a:lstStyle/>
          <a:p>
            <a:fld id="{8AEE08E1-7657-42AE-AA06-005E612FC835}" type="datetimeFigureOut">
              <a:rPr lang="en-US" smtClean="0"/>
              <a:t>5/18/2022</a:t>
            </a:fld>
            <a:endParaRPr lang="en-US"/>
          </a:p>
        </p:txBody>
      </p:sp>
      <p:sp>
        <p:nvSpPr>
          <p:cNvPr id="5" name="Footer Placeholder 4">
            <a:extLst>
              <a:ext uri="{FF2B5EF4-FFF2-40B4-BE49-F238E27FC236}">
                <a16:creationId xmlns:a16="http://schemas.microsoft.com/office/drawing/2014/main" id="{5FFA2D00-AEA2-2F67-0022-D47CCAEC1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4EDB1-BCC7-8509-CEF9-6CDAFA276CA4}"/>
              </a:ext>
            </a:extLst>
          </p:cNvPr>
          <p:cNvSpPr>
            <a:spLocks noGrp="1"/>
          </p:cNvSpPr>
          <p:nvPr>
            <p:ph type="sldNum" sz="quarter" idx="12"/>
          </p:nvPr>
        </p:nvSpPr>
        <p:spPr/>
        <p:txBody>
          <a:bodyPr/>
          <a:lstStyle/>
          <a:p>
            <a:fld id="{2264AE71-6725-4B35-B100-7B69CB26E2CA}" type="slidenum">
              <a:rPr lang="en-US" smtClean="0"/>
              <a:t>‹#›</a:t>
            </a:fld>
            <a:endParaRPr lang="en-US"/>
          </a:p>
        </p:txBody>
      </p:sp>
    </p:spTree>
    <p:extLst>
      <p:ext uri="{BB962C8B-B14F-4D97-AF65-F5344CB8AC3E}">
        <p14:creationId xmlns:p14="http://schemas.microsoft.com/office/powerpoint/2010/main" val="1279592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C8A4-0E99-664F-9DF6-5605AA65EC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E4BA65-C046-FC8E-A592-39D394734C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C51A6A-F1AE-69A7-D4DA-9FC2A9A9239A}"/>
              </a:ext>
            </a:extLst>
          </p:cNvPr>
          <p:cNvSpPr>
            <a:spLocks noGrp="1"/>
          </p:cNvSpPr>
          <p:nvPr>
            <p:ph type="dt" sz="half" idx="10"/>
          </p:nvPr>
        </p:nvSpPr>
        <p:spPr/>
        <p:txBody>
          <a:bodyPr/>
          <a:lstStyle/>
          <a:p>
            <a:fld id="{8AEE08E1-7657-42AE-AA06-005E612FC835}" type="datetimeFigureOut">
              <a:rPr lang="en-US" smtClean="0"/>
              <a:t>5/18/2022</a:t>
            </a:fld>
            <a:endParaRPr lang="en-US"/>
          </a:p>
        </p:txBody>
      </p:sp>
      <p:sp>
        <p:nvSpPr>
          <p:cNvPr id="5" name="Footer Placeholder 4">
            <a:extLst>
              <a:ext uri="{FF2B5EF4-FFF2-40B4-BE49-F238E27FC236}">
                <a16:creationId xmlns:a16="http://schemas.microsoft.com/office/drawing/2014/main" id="{F4F2EBCB-48BD-5163-2935-DEF8504DE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8D111-0B8A-99A6-C0F2-66EBFF95E8FC}"/>
              </a:ext>
            </a:extLst>
          </p:cNvPr>
          <p:cNvSpPr>
            <a:spLocks noGrp="1"/>
          </p:cNvSpPr>
          <p:nvPr>
            <p:ph type="sldNum" sz="quarter" idx="12"/>
          </p:nvPr>
        </p:nvSpPr>
        <p:spPr/>
        <p:txBody>
          <a:bodyPr/>
          <a:lstStyle/>
          <a:p>
            <a:fld id="{2264AE71-6725-4B35-B100-7B69CB26E2CA}" type="slidenum">
              <a:rPr lang="en-US" smtClean="0"/>
              <a:t>‹#›</a:t>
            </a:fld>
            <a:endParaRPr lang="en-US"/>
          </a:p>
        </p:txBody>
      </p:sp>
    </p:spTree>
    <p:extLst>
      <p:ext uri="{BB962C8B-B14F-4D97-AF65-F5344CB8AC3E}">
        <p14:creationId xmlns:p14="http://schemas.microsoft.com/office/powerpoint/2010/main" val="64514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EC74-21A7-513B-2B1D-7110D105A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65F70-3A41-36D1-8F88-C5BD67BFA8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094212-11C8-9589-1EDD-FA26B0E6F5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93A857-AC91-A6D5-D9CD-F9C73D635C2D}"/>
              </a:ext>
            </a:extLst>
          </p:cNvPr>
          <p:cNvSpPr>
            <a:spLocks noGrp="1"/>
          </p:cNvSpPr>
          <p:nvPr>
            <p:ph type="dt" sz="half" idx="10"/>
          </p:nvPr>
        </p:nvSpPr>
        <p:spPr/>
        <p:txBody>
          <a:bodyPr/>
          <a:lstStyle/>
          <a:p>
            <a:fld id="{8AEE08E1-7657-42AE-AA06-005E612FC835}" type="datetimeFigureOut">
              <a:rPr lang="en-US" smtClean="0"/>
              <a:t>5/18/2022</a:t>
            </a:fld>
            <a:endParaRPr lang="en-US"/>
          </a:p>
        </p:txBody>
      </p:sp>
      <p:sp>
        <p:nvSpPr>
          <p:cNvPr id="6" name="Footer Placeholder 5">
            <a:extLst>
              <a:ext uri="{FF2B5EF4-FFF2-40B4-BE49-F238E27FC236}">
                <a16:creationId xmlns:a16="http://schemas.microsoft.com/office/drawing/2014/main" id="{8623D3DA-870F-9025-654C-410CD5A633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5132DF-9082-9440-FD64-5D24DA40E014}"/>
              </a:ext>
            </a:extLst>
          </p:cNvPr>
          <p:cNvSpPr>
            <a:spLocks noGrp="1"/>
          </p:cNvSpPr>
          <p:nvPr>
            <p:ph type="sldNum" sz="quarter" idx="12"/>
          </p:nvPr>
        </p:nvSpPr>
        <p:spPr/>
        <p:txBody>
          <a:bodyPr/>
          <a:lstStyle/>
          <a:p>
            <a:fld id="{2264AE71-6725-4B35-B100-7B69CB26E2CA}" type="slidenum">
              <a:rPr lang="en-US" smtClean="0"/>
              <a:t>‹#›</a:t>
            </a:fld>
            <a:endParaRPr lang="en-US"/>
          </a:p>
        </p:txBody>
      </p:sp>
    </p:spTree>
    <p:extLst>
      <p:ext uri="{BB962C8B-B14F-4D97-AF65-F5344CB8AC3E}">
        <p14:creationId xmlns:p14="http://schemas.microsoft.com/office/powerpoint/2010/main" val="1483490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021F-4D9A-413D-04D4-E703F6EDCB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D41BB6-02D8-F937-298B-26865B0690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C68141-23B0-FB7B-BC0A-DEBF20D17E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F1DA36-8EE1-DBC6-F654-CCCC889A0C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B5DE9A-3F0C-220B-6CEE-AD882ED014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81E8A3-3E23-9840-541A-576557BD87DD}"/>
              </a:ext>
            </a:extLst>
          </p:cNvPr>
          <p:cNvSpPr>
            <a:spLocks noGrp="1"/>
          </p:cNvSpPr>
          <p:nvPr>
            <p:ph type="dt" sz="half" idx="10"/>
          </p:nvPr>
        </p:nvSpPr>
        <p:spPr/>
        <p:txBody>
          <a:bodyPr/>
          <a:lstStyle/>
          <a:p>
            <a:fld id="{8AEE08E1-7657-42AE-AA06-005E612FC835}" type="datetimeFigureOut">
              <a:rPr lang="en-US" smtClean="0"/>
              <a:t>5/18/2022</a:t>
            </a:fld>
            <a:endParaRPr lang="en-US"/>
          </a:p>
        </p:txBody>
      </p:sp>
      <p:sp>
        <p:nvSpPr>
          <p:cNvPr id="8" name="Footer Placeholder 7">
            <a:extLst>
              <a:ext uri="{FF2B5EF4-FFF2-40B4-BE49-F238E27FC236}">
                <a16:creationId xmlns:a16="http://schemas.microsoft.com/office/drawing/2014/main" id="{E6F0C1EE-BADE-05ED-7FEE-A8B5F782F8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50C2C9-4B03-941A-B9F4-088A0490499D}"/>
              </a:ext>
            </a:extLst>
          </p:cNvPr>
          <p:cNvSpPr>
            <a:spLocks noGrp="1"/>
          </p:cNvSpPr>
          <p:nvPr>
            <p:ph type="sldNum" sz="quarter" idx="12"/>
          </p:nvPr>
        </p:nvSpPr>
        <p:spPr/>
        <p:txBody>
          <a:bodyPr/>
          <a:lstStyle/>
          <a:p>
            <a:fld id="{2264AE71-6725-4B35-B100-7B69CB26E2CA}" type="slidenum">
              <a:rPr lang="en-US" smtClean="0"/>
              <a:t>‹#›</a:t>
            </a:fld>
            <a:endParaRPr lang="en-US"/>
          </a:p>
        </p:txBody>
      </p:sp>
    </p:spTree>
    <p:extLst>
      <p:ext uri="{BB962C8B-B14F-4D97-AF65-F5344CB8AC3E}">
        <p14:creationId xmlns:p14="http://schemas.microsoft.com/office/powerpoint/2010/main" val="3095719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2ABA-EF0E-937F-6261-ADB5315E43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BDB06B-D901-86C7-130B-F27BC00CE5A4}"/>
              </a:ext>
            </a:extLst>
          </p:cNvPr>
          <p:cNvSpPr>
            <a:spLocks noGrp="1"/>
          </p:cNvSpPr>
          <p:nvPr>
            <p:ph type="dt" sz="half" idx="10"/>
          </p:nvPr>
        </p:nvSpPr>
        <p:spPr/>
        <p:txBody>
          <a:bodyPr/>
          <a:lstStyle/>
          <a:p>
            <a:fld id="{8AEE08E1-7657-42AE-AA06-005E612FC835}" type="datetimeFigureOut">
              <a:rPr lang="en-US" smtClean="0"/>
              <a:t>5/18/2022</a:t>
            </a:fld>
            <a:endParaRPr lang="en-US"/>
          </a:p>
        </p:txBody>
      </p:sp>
      <p:sp>
        <p:nvSpPr>
          <p:cNvPr id="4" name="Footer Placeholder 3">
            <a:extLst>
              <a:ext uri="{FF2B5EF4-FFF2-40B4-BE49-F238E27FC236}">
                <a16:creationId xmlns:a16="http://schemas.microsoft.com/office/drawing/2014/main" id="{E69A9989-882C-E99E-7C1D-3664AF93E3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588707-9349-0AB2-C156-B1A7E391B858}"/>
              </a:ext>
            </a:extLst>
          </p:cNvPr>
          <p:cNvSpPr>
            <a:spLocks noGrp="1"/>
          </p:cNvSpPr>
          <p:nvPr>
            <p:ph type="sldNum" sz="quarter" idx="12"/>
          </p:nvPr>
        </p:nvSpPr>
        <p:spPr/>
        <p:txBody>
          <a:bodyPr/>
          <a:lstStyle/>
          <a:p>
            <a:fld id="{2264AE71-6725-4B35-B100-7B69CB26E2CA}" type="slidenum">
              <a:rPr lang="en-US" smtClean="0"/>
              <a:t>‹#›</a:t>
            </a:fld>
            <a:endParaRPr lang="en-US"/>
          </a:p>
        </p:txBody>
      </p:sp>
    </p:spTree>
    <p:extLst>
      <p:ext uri="{BB962C8B-B14F-4D97-AF65-F5344CB8AC3E}">
        <p14:creationId xmlns:p14="http://schemas.microsoft.com/office/powerpoint/2010/main" val="1795173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948953-A065-61EC-7F6F-BA75367A9484}"/>
              </a:ext>
            </a:extLst>
          </p:cNvPr>
          <p:cNvSpPr>
            <a:spLocks noGrp="1"/>
          </p:cNvSpPr>
          <p:nvPr>
            <p:ph type="dt" sz="half" idx="10"/>
          </p:nvPr>
        </p:nvSpPr>
        <p:spPr/>
        <p:txBody>
          <a:bodyPr/>
          <a:lstStyle/>
          <a:p>
            <a:fld id="{8AEE08E1-7657-42AE-AA06-005E612FC835}" type="datetimeFigureOut">
              <a:rPr lang="en-US" smtClean="0"/>
              <a:t>5/18/2022</a:t>
            </a:fld>
            <a:endParaRPr lang="en-US"/>
          </a:p>
        </p:txBody>
      </p:sp>
      <p:sp>
        <p:nvSpPr>
          <p:cNvPr id="3" name="Footer Placeholder 2">
            <a:extLst>
              <a:ext uri="{FF2B5EF4-FFF2-40B4-BE49-F238E27FC236}">
                <a16:creationId xmlns:a16="http://schemas.microsoft.com/office/drawing/2014/main" id="{B402DDE4-9886-B76F-12CD-1290FE1F64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E215FE-E7F5-05D4-B239-0FEE4A061BF2}"/>
              </a:ext>
            </a:extLst>
          </p:cNvPr>
          <p:cNvSpPr>
            <a:spLocks noGrp="1"/>
          </p:cNvSpPr>
          <p:nvPr>
            <p:ph type="sldNum" sz="quarter" idx="12"/>
          </p:nvPr>
        </p:nvSpPr>
        <p:spPr/>
        <p:txBody>
          <a:bodyPr/>
          <a:lstStyle/>
          <a:p>
            <a:fld id="{2264AE71-6725-4B35-B100-7B69CB26E2CA}" type="slidenum">
              <a:rPr lang="en-US" smtClean="0"/>
              <a:t>‹#›</a:t>
            </a:fld>
            <a:endParaRPr lang="en-US"/>
          </a:p>
        </p:txBody>
      </p:sp>
    </p:spTree>
    <p:extLst>
      <p:ext uri="{BB962C8B-B14F-4D97-AF65-F5344CB8AC3E}">
        <p14:creationId xmlns:p14="http://schemas.microsoft.com/office/powerpoint/2010/main" val="2083131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0B71-1361-2A68-2CE9-E45C2916C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9FEEB6-DCD1-F627-D395-B710EBFC76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596934-8DD6-DDBA-7588-C5AE7BDC1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1255-F4A4-9BC2-CDC4-AF8F90A35FBE}"/>
              </a:ext>
            </a:extLst>
          </p:cNvPr>
          <p:cNvSpPr>
            <a:spLocks noGrp="1"/>
          </p:cNvSpPr>
          <p:nvPr>
            <p:ph type="dt" sz="half" idx="10"/>
          </p:nvPr>
        </p:nvSpPr>
        <p:spPr/>
        <p:txBody>
          <a:bodyPr/>
          <a:lstStyle/>
          <a:p>
            <a:fld id="{8AEE08E1-7657-42AE-AA06-005E612FC835}" type="datetimeFigureOut">
              <a:rPr lang="en-US" smtClean="0"/>
              <a:t>5/18/2022</a:t>
            </a:fld>
            <a:endParaRPr lang="en-US"/>
          </a:p>
        </p:txBody>
      </p:sp>
      <p:sp>
        <p:nvSpPr>
          <p:cNvPr id="6" name="Footer Placeholder 5">
            <a:extLst>
              <a:ext uri="{FF2B5EF4-FFF2-40B4-BE49-F238E27FC236}">
                <a16:creationId xmlns:a16="http://schemas.microsoft.com/office/drawing/2014/main" id="{BDB9EF36-B892-1D5E-E620-FB935F1511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F171F-E8E0-9243-23DC-68473DBC0C20}"/>
              </a:ext>
            </a:extLst>
          </p:cNvPr>
          <p:cNvSpPr>
            <a:spLocks noGrp="1"/>
          </p:cNvSpPr>
          <p:nvPr>
            <p:ph type="sldNum" sz="quarter" idx="12"/>
          </p:nvPr>
        </p:nvSpPr>
        <p:spPr/>
        <p:txBody>
          <a:bodyPr/>
          <a:lstStyle/>
          <a:p>
            <a:fld id="{2264AE71-6725-4B35-B100-7B69CB26E2CA}" type="slidenum">
              <a:rPr lang="en-US" smtClean="0"/>
              <a:t>‹#›</a:t>
            </a:fld>
            <a:endParaRPr lang="en-US"/>
          </a:p>
        </p:txBody>
      </p:sp>
    </p:spTree>
    <p:extLst>
      <p:ext uri="{BB962C8B-B14F-4D97-AF65-F5344CB8AC3E}">
        <p14:creationId xmlns:p14="http://schemas.microsoft.com/office/powerpoint/2010/main" val="2104816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BB79-1EA6-CD4E-F737-9E2E057659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87D190-8C2A-6A2F-6A60-792A6D9EC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A01290-D234-0D03-EB60-02BAC21D0E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038C2-51A5-3FA0-A5CB-6AF2170916E7}"/>
              </a:ext>
            </a:extLst>
          </p:cNvPr>
          <p:cNvSpPr>
            <a:spLocks noGrp="1"/>
          </p:cNvSpPr>
          <p:nvPr>
            <p:ph type="dt" sz="half" idx="10"/>
          </p:nvPr>
        </p:nvSpPr>
        <p:spPr/>
        <p:txBody>
          <a:bodyPr/>
          <a:lstStyle/>
          <a:p>
            <a:fld id="{8AEE08E1-7657-42AE-AA06-005E612FC835}" type="datetimeFigureOut">
              <a:rPr lang="en-US" smtClean="0"/>
              <a:t>5/18/2022</a:t>
            </a:fld>
            <a:endParaRPr lang="en-US"/>
          </a:p>
        </p:txBody>
      </p:sp>
      <p:sp>
        <p:nvSpPr>
          <p:cNvPr id="6" name="Footer Placeholder 5">
            <a:extLst>
              <a:ext uri="{FF2B5EF4-FFF2-40B4-BE49-F238E27FC236}">
                <a16:creationId xmlns:a16="http://schemas.microsoft.com/office/drawing/2014/main" id="{A68D53BD-34ED-0F89-C77F-C853040E8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B90FB-8FC1-67FC-186E-E1C518CD61E5}"/>
              </a:ext>
            </a:extLst>
          </p:cNvPr>
          <p:cNvSpPr>
            <a:spLocks noGrp="1"/>
          </p:cNvSpPr>
          <p:nvPr>
            <p:ph type="sldNum" sz="quarter" idx="12"/>
          </p:nvPr>
        </p:nvSpPr>
        <p:spPr/>
        <p:txBody>
          <a:bodyPr/>
          <a:lstStyle/>
          <a:p>
            <a:fld id="{2264AE71-6725-4B35-B100-7B69CB26E2CA}" type="slidenum">
              <a:rPr lang="en-US" smtClean="0"/>
              <a:t>‹#›</a:t>
            </a:fld>
            <a:endParaRPr lang="en-US"/>
          </a:p>
        </p:txBody>
      </p:sp>
    </p:spTree>
    <p:extLst>
      <p:ext uri="{BB962C8B-B14F-4D97-AF65-F5344CB8AC3E}">
        <p14:creationId xmlns:p14="http://schemas.microsoft.com/office/powerpoint/2010/main" val="3360303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FFBB7D-99C1-BDA6-2CC8-18EECA5948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41A01D-7A31-C6CF-7CE9-EE4212E76C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917E5-48F5-EED7-91A1-BD9B8313DE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E08E1-7657-42AE-AA06-005E612FC835}" type="datetimeFigureOut">
              <a:rPr lang="en-US" smtClean="0"/>
              <a:t>5/18/2022</a:t>
            </a:fld>
            <a:endParaRPr lang="en-US"/>
          </a:p>
        </p:txBody>
      </p:sp>
      <p:sp>
        <p:nvSpPr>
          <p:cNvPr id="5" name="Footer Placeholder 4">
            <a:extLst>
              <a:ext uri="{FF2B5EF4-FFF2-40B4-BE49-F238E27FC236}">
                <a16:creationId xmlns:a16="http://schemas.microsoft.com/office/drawing/2014/main" id="{5B99D48C-AB82-1672-602B-C829EF1C9D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CFD20A-E6BA-53E7-97A5-69B29A363D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64AE71-6725-4B35-B100-7B69CB26E2CA}" type="slidenum">
              <a:rPr lang="en-US" smtClean="0"/>
              <a:t>‹#›</a:t>
            </a:fld>
            <a:endParaRPr lang="en-US"/>
          </a:p>
        </p:txBody>
      </p:sp>
    </p:spTree>
    <p:extLst>
      <p:ext uri="{BB962C8B-B14F-4D97-AF65-F5344CB8AC3E}">
        <p14:creationId xmlns:p14="http://schemas.microsoft.com/office/powerpoint/2010/main" val="1362477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42.png"/><Relationship Id="rId18" Type="http://schemas.openxmlformats.org/officeDocument/2006/relationships/image" Target="../media/image46.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customXml" Target="../ink/ink23.xml"/><Relationship Id="rId17" Type="http://schemas.openxmlformats.org/officeDocument/2006/relationships/image" Target="../media/image45.png"/><Relationship Id="rId2" Type="http://schemas.openxmlformats.org/officeDocument/2006/relationships/image" Target="../media/image34.pn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7.png"/><Relationship Id="rId15" Type="http://schemas.openxmlformats.org/officeDocument/2006/relationships/image" Target="../media/image43.png"/><Relationship Id="rId10" Type="http://schemas.openxmlformats.org/officeDocument/2006/relationships/customXml" Target="../ink/ink22.xml"/><Relationship Id="rId19" Type="http://schemas.openxmlformats.org/officeDocument/2006/relationships/image" Target="../media/image47.png"/><Relationship Id="rId4" Type="http://schemas.openxmlformats.org/officeDocument/2006/relationships/image" Target="../media/image36.png"/><Relationship Id="rId9" Type="http://schemas.openxmlformats.org/officeDocument/2006/relationships/image" Target="../media/image40.png"/><Relationship Id="rId14" Type="http://schemas.openxmlformats.org/officeDocument/2006/relationships/customXml" Target="../ink/ink24.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olgabelitskaya/yale-face-databas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Principal_component_analysi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matplotlib.org/3.5.0/tutorials/introductory/images.html"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warnings.html" TargetMode="External"/><Relationship Id="rId5" Type="http://schemas.openxmlformats.org/officeDocument/2006/relationships/hyperlink" Target="https://docs.python.org/3/library/zipfile.html" TargetMode="External"/><Relationship Id="rId4" Type="http://schemas.openxmlformats.org/officeDocument/2006/relationships/hyperlink" Target="https://docs.python.org/3/library/shutil.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6.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47.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5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68.png"/><Relationship Id="rId4" Type="http://schemas.openxmlformats.org/officeDocument/2006/relationships/image" Target="../media/image167.png"/></Relationships>
</file>

<file path=ppt/slides/_rels/slide5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png"/></Relationships>
</file>

<file path=ppt/slides/_rels/slide5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15.png"/><Relationship Id="rId26" Type="http://schemas.openxmlformats.org/officeDocument/2006/relationships/image" Target="../media/image19.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23.png"/><Relationship Id="rId42" Type="http://schemas.openxmlformats.org/officeDocument/2006/relationships/image" Target="../media/image27.png"/><Relationship Id="rId7" Type="http://schemas.openxmlformats.org/officeDocument/2006/relationships/customXml" Target="../ink/ink2.xml"/><Relationship Id="rId2" Type="http://schemas.openxmlformats.org/officeDocument/2006/relationships/image" Target="../media/image6.png"/><Relationship Id="rId16" Type="http://schemas.openxmlformats.org/officeDocument/2006/relationships/image" Target="../media/image14.png"/><Relationship Id="rId20" Type="http://schemas.openxmlformats.org/officeDocument/2006/relationships/image" Target="../media/image16.png"/><Relationship Id="rId29" Type="http://schemas.openxmlformats.org/officeDocument/2006/relationships/customXml" Target="../ink/ink13.xml"/><Relationship Id="rId41" Type="http://schemas.openxmlformats.org/officeDocument/2006/relationships/customXml" Target="../ink/ink19.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customXml" Target="../ink/ink4.xml"/><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customXml" Target="../ink/ink17.xml"/><Relationship Id="rId40" Type="http://schemas.openxmlformats.org/officeDocument/2006/relationships/image" Target="../media/image26.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0.png"/><Relationship Id="rId36"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customXml" Target="../ink/ink3.xml"/><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customXml" Target="../ink/ink12.xml"/><Relationship Id="rId30" Type="http://schemas.openxmlformats.org/officeDocument/2006/relationships/image" Target="../media/image21.png"/><Relationship Id="rId35" Type="http://schemas.openxmlformats.org/officeDocument/2006/relationships/customXml" Target="../ink/ink16.xml"/><Relationship Id="rId43" Type="http://schemas.openxmlformats.org/officeDocument/2006/relationships/customXml" Target="../ink/ink20.xml"/><Relationship Id="rId8" Type="http://schemas.openxmlformats.org/officeDocument/2006/relationships/image" Target="../media/image10.png"/><Relationship Id="rId3"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66BC-B2BD-ADDA-9C17-61B612E6AAFD}"/>
              </a:ext>
            </a:extLst>
          </p:cNvPr>
          <p:cNvSpPr>
            <a:spLocks noGrp="1"/>
          </p:cNvSpPr>
          <p:nvPr>
            <p:ph type="ctrTitle"/>
          </p:nvPr>
        </p:nvSpPr>
        <p:spPr>
          <a:xfrm>
            <a:off x="589935" y="1122363"/>
            <a:ext cx="11041626" cy="2387600"/>
          </a:xfrm>
        </p:spPr>
        <p:txBody>
          <a:bodyPr>
            <a:normAutofit/>
          </a:bodyPr>
          <a:lstStyle/>
          <a:p>
            <a:r>
              <a:rPr lang="en-US" dirty="0"/>
              <a:t>Feature Extraction with </a:t>
            </a:r>
            <a:br>
              <a:rPr lang="en-US" dirty="0"/>
            </a:br>
            <a:r>
              <a:rPr lang="en-US" dirty="0"/>
              <a:t>Principal Component Analysis</a:t>
            </a:r>
          </a:p>
        </p:txBody>
      </p:sp>
      <p:sp>
        <p:nvSpPr>
          <p:cNvPr id="3" name="Subtitle 2">
            <a:extLst>
              <a:ext uri="{FF2B5EF4-FFF2-40B4-BE49-F238E27FC236}">
                <a16:creationId xmlns:a16="http://schemas.microsoft.com/office/drawing/2014/main" id="{8BEBB55E-2DAB-140A-92EE-4B59DA234D3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17123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1B1B-F4A8-8738-818F-41AEE6F406E8}"/>
              </a:ext>
            </a:extLst>
          </p:cNvPr>
          <p:cNvPicPr>
            <a:picLocks noChangeAspect="1"/>
          </p:cNvPicPr>
          <p:nvPr/>
        </p:nvPicPr>
        <p:blipFill>
          <a:blip r:embed="rId2"/>
          <a:stretch>
            <a:fillRect/>
          </a:stretch>
        </p:blipFill>
        <p:spPr>
          <a:xfrm>
            <a:off x="325028" y="796033"/>
            <a:ext cx="9693480" cy="251482"/>
          </a:xfrm>
          <a:prstGeom prst="rect">
            <a:avLst/>
          </a:prstGeom>
        </p:spPr>
      </p:pic>
      <p:sp>
        <p:nvSpPr>
          <p:cNvPr id="5" name="TextBox 4">
            <a:extLst>
              <a:ext uri="{FF2B5EF4-FFF2-40B4-BE49-F238E27FC236}">
                <a16:creationId xmlns:a16="http://schemas.microsoft.com/office/drawing/2014/main" id="{2E1E5DD0-46C5-B061-B60A-1F6E0CB2B8C4}"/>
              </a:ext>
            </a:extLst>
          </p:cNvPr>
          <p:cNvSpPr txBox="1"/>
          <p:nvPr/>
        </p:nvSpPr>
        <p:spPr>
          <a:xfrm>
            <a:off x="325028" y="266770"/>
            <a:ext cx="776748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Extracting eigen ve</a:t>
            </a:r>
            <a:r>
              <a:rPr lang="en-US" altLang="en-US" dirty="0">
                <a:latin typeface="+mj-lt"/>
              </a:rPr>
              <a:t>ctors and eigen values from Covariance matrix</a:t>
            </a:r>
          </a:p>
        </p:txBody>
      </p:sp>
      <p:pic>
        <p:nvPicPr>
          <p:cNvPr id="7" name="Picture 6">
            <a:extLst>
              <a:ext uri="{FF2B5EF4-FFF2-40B4-BE49-F238E27FC236}">
                <a16:creationId xmlns:a16="http://schemas.microsoft.com/office/drawing/2014/main" id="{9BC7AB24-422E-06A6-D74A-5FFC63A6389A}"/>
              </a:ext>
            </a:extLst>
          </p:cNvPr>
          <p:cNvPicPr>
            <a:picLocks noChangeAspect="1"/>
          </p:cNvPicPr>
          <p:nvPr/>
        </p:nvPicPr>
        <p:blipFill>
          <a:blip r:embed="rId3"/>
          <a:stretch>
            <a:fillRect/>
          </a:stretch>
        </p:blipFill>
        <p:spPr>
          <a:xfrm>
            <a:off x="325028" y="1207446"/>
            <a:ext cx="2491956" cy="1386960"/>
          </a:xfrm>
          <a:prstGeom prst="rect">
            <a:avLst/>
          </a:prstGeom>
        </p:spPr>
      </p:pic>
      <p:pic>
        <p:nvPicPr>
          <p:cNvPr id="9" name="Picture 8">
            <a:extLst>
              <a:ext uri="{FF2B5EF4-FFF2-40B4-BE49-F238E27FC236}">
                <a16:creationId xmlns:a16="http://schemas.microsoft.com/office/drawing/2014/main" id="{AF599B24-41D1-82C9-60E5-713AD4499D45}"/>
              </a:ext>
            </a:extLst>
          </p:cNvPr>
          <p:cNvPicPr>
            <a:picLocks noChangeAspect="1"/>
          </p:cNvPicPr>
          <p:nvPr/>
        </p:nvPicPr>
        <p:blipFill>
          <a:blip r:embed="rId4"/>
          <a:stretch>
            <a:fillRect/>
          </a:stretch>
        </p:blipFill>
        <p:spPr>
          <a:xfrm>
            <a:off x="3709506" y="1207446"/>
            <a:ext cx="1882303" cy="1386960"/>
          </a:xfrm>
          <a:prstGeom prst="rect">
            <a:avLst/>
          </a:prstGeom>
        </p:spPr>
      </p:pic>
      <p:pic>
        <p:nvPicPr>
          <p:cNvPr id="11" name="Picture 10">
            <a:extLst>
              <a:ext uri="{FF2B5EF4-FFF2-40B4-BE49-F238E27FC236}">
                <a16:creationId xmlns:a16="http://schemas.microsoft.com/office/drawing/2014/main" id="{FB1D10D5-1DAC-82A6-210B-D4E4755F898D}"/>
              </a:ext>
            </a:extLst>
          </p:cNvPr>
          <p:cNvPicPr>
            <a:picLocks noChangeAspect="1"/>
          </p:cNvPicPr>
          <p:nvPr/>
        </p:nvPicPr>
        <p:blipFill>
          <a:blip r:embed="rId5"/>
          <a:stretch>
            <a:fillRect/>
          </a:stretch>
        </p:blipFill>
        <p:spPr>
          <a:xfrm>
            <a:off x="325028" y="2995001"/>
            <a:ext cx="2461473" cy="556308"/>
          </a:xfrm>
          <a:prstGeom prst="rect">
            <a:avLst/>
          </a:prstGeom>
        </p:spPr>
      </p:pic>
      <p:pic>
        <p:nvPicPr>
          <p:cNvPr id="13" name="Picture 12">
            <a:extLst>
              <a:ext uri="{FF2B5EF4-FFF2-40B4-BE49-F238E27FC236}">
                <a16:creationId xmlns:a16="http://schemas.microsoft.com/office/drawing/2014/main" id="{6F984D1B-A1F5-98A2-DDE9-04DACD9897A4}"/>
              </a:ext>
            </a:extLst>
          </p:cNvPr>
          <p:cNvPicPr>
            <a:picLocks noChangeAspect="1"/>
          </p:cNvPicPr>
          <p:nvPr/>
        </p:nvPicPr>
        <p:blipFill>
          <a:blip r:embed="rId6"/>
          <a:stretch>
            <a:fillRect/>
          </a:stretch>
        </p:blipFill>
        <p:spPr>
          <a:xfrm>
            <a:off x="3650690" y="2696160"/>
            <a:ext cx="1851820" cy="1356478"/>
          </a:xfrm>
          <a:prstGeom prst="rect">
            <a:avLst/>
          </a:prstGeom>
        </p:spPr>
      </p:pic>
      <p:pic>
        <p:nvPicPr>
          <p:cNvPr id="15" name="Picture 14">
            <a:extLst>
              <a:ext uri="{FF2B5EF4-FFF2-40B4-BE49-F238E27FC236}">
                <a16:creationId xmlns:a16="http://schemas.microsoft.com/office/drawing/2014/main" id="{19E68C99-E16D-E86E-C0EE-DAE73E85CB0B}"/>
              </a:ext>
            </a:extLst>
          </p:cNvPr>
          <p:cNvPicPr>
            <a:picLocks noChangeAspect="1"/>
          </p:cNvPicPr>
          <p:nvPr/>
        </p:nvPicPr>
        <p:blipFill>
          <a:blip r:embed="rId7"/>
          <a:stretch>
            <a:fillRect/>
          </a:stretch>
        </p:blipFill>
        <p:spPr>
          <a:xfrm>
            <a:off x="5929236" y="2641608"/>
            <a:ext cx="1767993" cy="1508891"/>
          </a:xfrm>
          <a:prstGeom prst="rect">
            <a:avLst/>
          </a:prstGeom>
        </p:spPr>
      </p:pic>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120BA06C-4762-C667-D39B-98577B1E4316}"/>
                  </a:ext>
                </a:extLst>
              </p14:cNvPr>
              <p14:cNvContentPartPr/>
              <p14:nvPr/>
            </p14:nvContentPartPr>
            <p14:xfrm>
              <a:off x="3109250" y="1992108"/>
              <a:ext cx="541440" cy="1130760"/>
            </p14:xfrm>
          </p:contentPart>
        </mc:Choice>
        <mc:Fallback>
          <p:pic>
            <p:nvPicPr>
              <p:cNvPr id="16" name="Ink 15">
                <a:extLst>
                  <a:ext uri="{FF2B5EF4-FFF2-40B4-BE49-F238E27FC236}">
                    <a16:creationId xmlns:a16="http://schemas.microsoft.com/office/drawing/2014/main" id="{120BA06C-4762-C667-D39B-98577B1E4316}"/>
                  </a:ext>
                </a:extLst>
              </p:cNvPr>
              <p:cNvPicPr/>
              <p:nvPr/>
            </p:nvPicPr>
            <p:blipFill>
              <a:blip r:embed="rId9"/>
              <a:stretch>
                <a:fillRect/>
              </a:stretch>
            </p:blipFill>
            <p:spPr>
              <a:xfrm>
                <a:off x="3100610" y="1983108"/>
                <a:ext cx="559080" cy="1148400"/>
              </a:xfrm>
              <a:prstGeom prst="rect">
                <a:avLst/>
              </a:prstGeom>
            </p:spPr>
          </p:pic>
        </mc:Fallback>
      </mc:AlternateContent>
      <p:grpSp>
        <p:nvGrpSpPr>
          <p:cNvPr id="19" name="Group 18">
            <a:extLst>
              <a:ext uri="{FF2B5EF4-FFF2-40B4-BE49-F238E27FC236}">
                <a16:creationId xmlns:a16="http://schemas.microsoft.com/office/drawing/2014/main" id="{6FDD87BD-8097-3FB1-5A39-2BFCE90A7508}"/>
              </a:ext>
            </a:extLst>
          </p:cNvPr>
          <p:cNvGrpSpPr/>
          <p:nvPr/>
        </p:nvGrpSpPr>
        <p:grpSpPr>
          <a:xfrm>
            <a:off x="5041730" y="2281188"/>
            <a:ext cx="1477440" cy="491040"/>
            <a:chOff x="5041730" y="2281188"/>
            <a:chExt cx="1477440" cy="491040"/>
          </a:xfrm>
        </p:grpSpPr>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E81B25AF-4159-87AA-30C1-8EEC2ADE5548}"/>
                    </a:ext>
                  </a:extLst>
                </p14:cNvPr>
                <p14:cNvContentPartPr/>
                <p14:nvPr/>
              </p14:nvContentPartPr>
              <p14:xfrm>
                <a:off x="5041730" y="2281188"/>
                <a:ext cx="1334880" cy="458280"/>
              </p14:xfrm>
            </p:contentPart>
          </mc:Choice>
          <mc:Fallback>
            <p:pic>
              <p:nvPicPr>
                <p:cNvPr id="17" name="Ink 16">
                  <a:extLst>
                    <a:ext uri="{FF2B5EF4-FFF2-40B4-BE49-F238E27FC236}">
                      <a16:creationId xmlns:a16="http://schemas.microsoft.com/office/drawing/2014/main" id="{E81B25AF-4159-87AA-30C1-8EEC2ADE5548}"/>
                    </a:ext>
                  </a:extLst>
                </p:cNvPr>
                <p:cNvPicPr/>
                <p:nvPr/>
              </p:nvPicPr>
              <p:blipFill>
                <a:blip r:embed="rId11"/>
                <a:stretch>
                  <a:fillRect/>
                </a:stretch>
              </p:blipFill>
              <p:spPr>
                <a:xfrm>
                  <a:off x="5033090" y="2272188"/>
                  <a:ext cx="135252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04464FAF-389D-F46B-BCB6-00B585D7EA3F}"/>
                    </a:ext>
                  </a:extLst>
                </p14:cNvPr>
                <p14:cNvContentPartPr/>
                <p14:nvPr/>
              </p14:nvContentPartPr>
              <p14:xfrm>
                <a:off x="6200570" y="2595468"/>
                <a:ext cx="318600" cy="176760"/>
              </p14:xfrm>
            </p:contentPart>
          </mc:Choice>
          <mc:Fallback>
            <p:pic>
              <p:nvPicPr>
                <p:cNvPr id="18" name="Ink 17">
                  <a:extLst>
                    <a:ext uri="{FF2B5EF4-FFF2-40B4-BE49-F238E27FC236}">
                      <a16:creationId xmlns:a16="http://schemas.microsoft.com/office/drawing/2014/main" id="{04464FAF-389D-F46B-BCB6-00B585D7EA3F}"/>
                    </a:ext>
                  </a:extLst>
                </p:cNvPr>
                <p:cNvPicPr/>
                <p:nvPr/>
              </p:nvPicPr>
              <p:blipFill>
                <a:blip r:embed="rId13"/>
                <a:stretch>
                  <a:fillRect/>
                </a:stretch>
              </p:blipFill>
              <p:spPr>
                <a:xfrm>
                  <a:off x="6191930" y="2586828"/>
                  <a:ext cx="336240" cy="194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3022B4C3-55D3-99D2-458F-550F2990C190}"/>
                  </a:ext>
                </a:extLst>
              </p14:cNvPr>
              <p14:cNvContentPartPr/>
              <p14:nvPr/>
            </p14:nvContentPartPr>
            <p14:xfrm>
              <a:off x="3351890" y="2930988"/>
              <a:ext cx="268200" cy="246240"/>
            </p14:xfrm>
          </p:contentPart>
        </mc:Choice>
        <mc:Fallback>
          <p:pic>
            <p:nvPicPr>
              <p:cNvPr id="20" name="Ink 19">
                <a:extLst>
                  <a:ext uri="{FF2B5EF4-FFF2-40B4-BE49-F238E27FC236}">
                    <a16:creationId xmlns:a16="http://schemas.microsoft.com/office/drawing/2014/main" id="{3022B4C3-55D3-99D2-458F-550F2990C190}"/>
                  </a:ext>
                </a:extLst>
              </p:cNvPr>
              <p:cNvPicPr/>
              <p:nvPr/>
            </p:nvPicPr>
            <p:blipFill>
              <a:blip r:embed="rId15"/>
              <a:stretch>
                <a:fillRect/>
              </a:stretch>
            </p:blipFill>
            <p:spPr>
              <a:xfrm>
                <a:off x="3342890" y="2921988"/>
                <a:ext cx="285840" cy="263880"/>
              </a:xfrm>
              <a:prstGeom prst="rect">
                <a:avLst/>
              </a:prstGeom>
            </p:spPr>
          </p:pic>
        </mc:Fallback>
      </mc:AlternateContent>
      <p:pic>
        <p:nvPicPr>
          <p:cNvPr id="22" name="Picture 21">
            <a:extLst>
              <a:ext uri="{FF2B5EF4-FFF2-40B4-BE49-F238E27FC236}">
                <a16:creationId xmlns:a16="http://schemas.microsoft.com/office/drawing/2014/main" id="{CB5D756C-DDEF-6532-31A5-3A212EF50E59}"/>
              </a:ext>
            </a:extLst>
          </p:cNvPr>
          <p:cNvPicPr>
            <a:picLocks noChangeAspect="1"/>
          </p:cNvPicPr>
          <p:nvPr/>
        </p:nvPicPr>
        <p:blipFill>
          <a:blip r:embed="rId16"/>
          <a:stretch>
            <a:fillRect/>
          </a:stretch>
        </p:blipFill>
        <p:spPr>
          <a:xfrm>
            <a:off x="325028" y="4287421"/>
            <a:ext cx="7734970" cy="320068"/>
          </a:xfrm>
          <a:prstGeom prst="rect">
            <a:avLst/>
          </a:prstGeom>
        </p:spPr>
      </p:pic>
      <p:pic>
        <p:nvPicPr>
          <p:cNvPr id="24" name="Picture 23">
            <a:extLst>
              <a:ext uri="{FF2B5EF4-FFF2-40B4-BE49-F238E27FC236}">
                <a16:creationId xmlns:a16="http://schemas.microsoft.com/office/drawing/2014/main" id="{AF737883-EA9B-18C9-7282-0F279E591488}"/>
              </a:ext>
            </a:extLst>
          </p:cNvPr>
          <p:cNvPicPr>
            <a:picLocks noChangeAspect="1"/>
          </p:cNvPicPr>
          <p:nvPr/>
        </p:nvPicPr>
        <p:blipFill>
          <a:blip r:embed="rId17"/>
          <a:stretch>
            <a:fillRect/>
          </a:stretch>
        </p:blipFill>
        <p:spPr>
          <a:xfrm>
            <a:off x="9319833" y="3667690"/>
            <a:ext cx="2347163" cy="1303133"/>
          </a:xfrm>
          <a:prstGeom prst="rect">
            <a:avLst/>
          </a:prstGeom>
        </p:spPr>
      </p:pic>
      <p:pic>
        <p:nvPicPr>
          <p:cNvPr id="26" name="Picture 25">
            <a:extLst>
              <a:ext uri="{FF2B5EF4-FFF2-40B4-BE49-F238E27FC236}">
                <a16:creationId xmlns:a16="http://schemas.microsoft.com/office/drawing/2014/main" id="{52F4CD29-4027-FDA6-F631-45090D4414C5}"/>
              </a:ext>
            </a:extLst>
          </p:cNvPr>
          <p:cNvPicPr>
            <a:picLocks noChangeAspect="1"/>
          </p:cNvPicPr>
          <p:nvPr/>
        </p:nvPicPr>
        <p:blipFill>
          <a:blip r:embed="rId18"/>
          <a:stretch>
            <a:fillRect/>
          </a:stretch>
        </p:blipFill>
        <p:spPr>
          <a:xfrm>
            <a:off x="325028" y="4886611"/>
            <a:ext cx="6218459" cy="320068"/>
          </a:xfrm>
          <a:prstGeom prst="rect">
            <a:avLst/>
          </a:prstGeom>
        </p:spPr>
      </p:pic>
      <p:pic>
        <p:nvPicPr>
          <p:cNvPr id="28" name="Picture 27">
            <a:extLst>
              <a:ext uri="{FF2B5EF4-FFF2-40B4-BE49-F238E27FC236}">
                <a16:creationId xmlns:a16="http://schemas.microsoft.com/office/drawing/2014/main" id="{05331C92-B3ED-3289-865D-BD1CB2D907F3}"/>
              </a:ext>
            </a:extLst>
          </p:cNvPr>
          <p:cNvPicPr>
            <a:picLocks noChangeAspect="1"/>
          </p:cNvPicPr>
          <p:nvPr/>
        </p:nvPicPr>
        <p:blipFill>
          <a:blip r:embed="rId19"/>
          <a:stretch>
            <a:fillRect/>
          </a:stretch>
        </p:blipFill>
        <p:spPr>
          <a:xfrm>
            <a:off x="0" y="5392489"/>
            <a:ext cx="12192000" cy="1069027"/>
          </a:xfrm>
          <a:prstGeom prst="rect">
            <a:avLst/>
          </a:prstGeom>
        </p:spPr>
      </p:pic>
    </p:spTree>
    <p:extLst>
      <p:ext uri="{BB962C8B-B14F-4D97-AF65-F5344CB8AC3E}">
        <p14:creationId xmlns:p14="http://schemas.microsoft.com/office/powerpoint/2010/main" val="1394407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7EFEA1-6BEE-8F22-DA5D-48DBFEF78544}"/>
              </a:ext>
            </a:extLst>
          </p:cNvPr>
          <p:cNvSpPr txBox="1"/>
          <p:nvPr/>
        </p:nvSpPr>
        <p:spPr>
          <a:xfrm>
            <a:off x="353960" y="296267"/>
            <a:ext cx="7570839"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Projecting points along </a:t>
            </a:r>
            <a:r>
              <a:rPr lang="en-US" altLang="en-US" dirty="0">
                <a:latin typeface="+mj-lt"/>
              </a:rPr>
              <a:t>the eigen vectors and calculation the variance</a:t>
            </a:r>
          </a:p>
        </p:txBody>
      </p:sp>
      <p:pic>
        <p:nvPicPr>
          <p:cNvPr id="5" name="Picture 4">
            <a:extLst>
              <a:ext uri="{FF2B5EF4-FFF2-40B4-BE49-F238E27FC236}">
                <a16:creationId xmlns:a16="http://schemas.microsoft.com/office/drawing/2014/main" id="{6AB66AD7-DCD0-DD75-F6B1-2D71B2E49EAC}"/>
              </a:ext>
            </a:extLst>
          </p:cNvPr>
          <p:cNvPicPr>
            <a:picLocks noChangeAspect="1"/>
          </p:cNvPicPr>
          <p:nvPr/>
        </p:nvPicPr>
        <p:blipFill>
          <a:blip r:embed="rId2"/>
          <a:stretch>
            <a:fillRect/>
          </a:stretch>
        </p:blipFill>
        <p:spPr>
          <a:xfrm>
            <a:off x="353960" y="892490"/>
            <a:ext cx="8458933" cy="746825"/>
          </a:xfrm>
          <a:prstGeom prst="rect">
            <a:avLst/>
          </a:prstGeom>
        </p:spPr>
      </p:pic>
      <p:pic>
        <p:nvPicPr>
          <p:cNvPr id="7" name="Picture 6">
            <a:extLst>
              <a:ext uri="{FF2B5EF4-FFF2-40B4-BE49-F238E27FC236}">
                <a16:creationId xmlns:a16="http://schemas.microsoft.com/office/drawing/2014/main" id="{06A8729A-C115-8BDE-C1FF-C64457919326}"/>
              </a:ext>
            </a:extLst>
          </p:cNvPr>
          <p:cNvPicPr>
            <a:picLocks noChangeAspect="1"/>
          </p:cNvPicPr>
          <p:nvPr/>
        </p:nvPicPr>
        <p:blipFill>
          <a:blip r:embed="rId3"/>
          <a:stretch>
            <a:fillRect/>
          </a:stretch>
        </p:blipFill>
        <p:spPr>
          <a:xfrm>
            <a:off x="9452773" y="633388"/>
            <a:ext cx="2385267" cy="1005927"/>
          </a:xfrm>
          <a:prstGeom prst="rect">
            <a:avLst/>
          </a:prstGeom>
        </p:spPr>
      </p:pic>
      <p:pic>
        <p:nvPicPr>
          <p:cNvPr id="9" name="Picture 8">
            <a:extLst>
              <a:ext uri="{FF2B5EF4-FFF2-40B4-BE49-F238E27FC236}">
                <a16:creationId xmlns:a16="http://schemas.microsoft.com/office/drawing/2014/main" id="{CC3C5E8F-637F-04A8-3925-ABA241206A3D}"/>
              </a:ext>
            </a:extLst>
          </p:cNvPr>
          <p:cNvPicPr>
            <a:picLocks noChangeAspect="1"/>
          </p:cNvPicPr>
          <p:nvPr/>
        </p:nvPicPr>
        <p:blipFill>
          <a:blip r:embed="rId4"/>
          <a:stretch>
            <a:fillRect/>
          </a:stretch>
        </p:blipFill>
        <p:spPr>
          <a:xfrm>
            <a:off x="0" y="1766615"/>
            <a:ext cx="12192000" cy="807712"/>
          </a:xfrm>
          <a:prstGeom prst="rect">
            <a:avLst/>
          </a:prstGeom>
        </p:spPr>
      </p:pic>
      <p:sp>
        <p:nvSpPr>
          <p:cNvPr id="10" name="TextBox 9">
            <a:extLst>
              <a:ext uri="{FF2B5EF4-FFF2-40B4-BE49-F238E27FC236}">
                <a16:creationId xmlns:a16="http://schemas.microsoft.com/office/drawing/2014/main" id="{FB369E97-880F-85CB-F1DB-C7D8CDE87A27}"/>
              </a:ext>
            </a:extLst>
          </p:cNvPr>
          <p:cNvSpPr txBox="1"/>
          <p:nvPr/>
        </p:nvSpPr>
        <p:spPr>
          <a:xfrm>
            <a:off x="353960" y="2703871"/>
            <a:ext cx="11484080" cy="369332"/>
          </a:xfrm>
          <a:prstGeom prst="rect">
            <a:avLst/>
          </a:prstGeom>
          <a:noFill/>
        </p:spPr>
        <p:txBody>
          <a:bodyPr wrap="square" rtlCol="0">
            <a:spAutoFit/>
          </a:bodyPr>
          <a:lstStyle/>
          <a:p>
            <a:r>
              <a:rPr lang="en-US" dirty="0"/>
              <a:t>Points projected over eigen vector 1</a:t>
            </a:r>
          </a:p>
        </p:txBody>
      </p:sp>
      <p:pic>
        <p:nvPicPr>
          <p:cNvPr id="12" name="Picture 11">
            <a:extLst>
              <a:ext uri="{FF2B5EF4-FFF2-40B4-BE49-F238E27FC236}">
                <a16:creationId xmlns:a16="http://schemas.microsoft.com/office/drawing/2014/main" id="{BB62F838-C35F-3B58-D6FB-8108228BABC6}"/>
              </a:ext>
            </a:extLst>
          </p:cNvPr>
          <p:cNvPicPr>
            <a:picLocks noChangeAspect="1"/>
          </p:cNvPicPr>
          <p:nvPr/>
        </p:nvPicPr>
        <p:blipFill>
          <a:blip r:embed="rId5"/>
          <a:stretch>
            <a:fillRect/>
          </a:stretch>
        </p:blipFill>
        <p:spPr>
          <a:xfrm>
            <a:off x="376822" y="3412016"/>
            <a:ext cx="8436071" cy="708721"/>
          </a:xfrm>
          <a:prstGeom prst="rect">
            <a:avLst/>
          </a:prstGeom>
        </p:spPr>
      </p:pic>
      <p:pic>
        <p:nvPicPr>
          <p:cNvPr id="14" name="Picture 13">
            <a:extLst>
              <a:ext uri="{FF2B5EF4-FFF2-40B4-BE49-F238E27FC236}">
                <a16:creationId xmlns:a16="http://schemas.microsoft.com/office/drawing/2014/main" id="{586AE6BE-DA8A-E5A0-FA9B-08FE0C2BDD20}"/>
              </a:ext>
            </a:extLst>
          </p:cNvPr>
          <p:cNvPicPr>
            <a:picLocks noChangeAspect="1"/>
          </p:cNvPicPr>
          <p:nvPr/>
        </p:nvPicPr>
        <p:blipFill>
          <a:blip r:embed="rId6"/>
          <a:stretch>
            <a:fillRect/>
          </a:stretch>
        </p:blipFill>
        <p:spPr>
          <a:xfrm>
            <a:off x="9433721" y="3076707"/>
            <a:ext cx="2423370" cy="1044030"/>
          </a:xfrm>
          <a:prstGeom prst="rect">
            <a:avLst/>
          </a:prstGeom>
        </p:spPr>
      </p:pic>
      <p:pic>
        <p:nvPicPr>
          <p:cNvPr id="16" name="Picture 15">
            <a:extLst>
              <a:ext uri="{FF2B5EF4-FFF2-40B4-BE49-F238E27FC236}">
                <a16:creationId xmlns:a16="http://schemas.microsoft.com/office/drawing/2014/main" id="{25521483-22F6-40FA-6D41-C87EEAC56277}"/>
              </a:ext>
            </a:extLst>
          </p:cNvPr>
          <p:cNvPicPr>
            <a:picLocks noChangeAspect="1"/>
          </p:cNvPicPr>
          <p:nvPr/>
        </p:nvPicPr>
        <p:blipFill>
          <a:blip r:embed="rId7"/>
          <a:stretch>
            <a:fillRect/>
          </a:stretch>
        </p:blipFill>
        <p:spPr>
          <a:xfrm>
            <a:off x="0" y="4283674"/>
            <a:ext cx="12192000" cy="838200"/>
          </a:xfrm>
          <a:prstGeom prst="rect">
            <a:avLst/>
          </a:prstGeom>
        </p:spPr>
      </p:pic>
      <p:sp>
        <p:nvSpPr>
          <p:cNvPr id="18" name="TextBox 17">
            <a:extLst>
              <a:ext uri="{FF2B5EF4-FFF2-40B4-BE49-F238E27FC236}">
                <a16:creationId xmlns:a16="http://schemas.microsoft.com/office/drawing/2014/main" id="{A5FC9367-D7CA-285A-FF39-0E722D6F973A}"/>
              </a:ext>
            </a:extLst>
          </p:cNvPr>
          <p:cNvSpPr txBox="1"/>
          <p:nvPr/>
        </p:nvSpPr>
        <p:spPr>
          <a:xfrm>
            <a:off x="353960" y="5331208"/>
            <a:ext cx="6096000" cy="369332"/>
          </a:xfrm>
          <a:prstGeom prst="rect">
            <a:avLst/>
          </a:prstGeom>
          <a:noFill/>
        </p:spPr>
        <p:txBody>
          <a:bodyPr wrap="square">
            <a:spAutoFit/>
          </a:bodyPr>
          <a:lstStyle/>
          <a:p>
            <a:r>
              <a:rPr lang="en-US" dirty="0"/>
              <a:t>Points projected over eigen vector 2</a:t>
            </a:r>
          </a:p>
        </p:txBody>
      </p:sp>
    </p:spTree>
    <p:extLst>
      <p:ext uri="{BB962C8B-B14F-4D97-AF65-F5344CB8AC3E}">
        <p14:creationId xmlns:p14="http://schemas.microsoft.com/office/powerpoint/2010/main" val="122469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B83E6D-FFC6-68AD-D33E-FEB92D2D1D45}"/>
              </a:ext>
            </a:extLst>
          </p:cNvPr>
          <p:cNvPicPr>
            <a:picLocks noChangeAspect="1"/>
          </p:cNvPicPr>
          <p:nvPr/>
        </p:nvPicPr>
        <p:blipFill>
          <a:blip r:embed="rId2"/>
          <a:stretch>
            <a:fillRect/>
          </a:stretch>
        </p:blipFill>
        <p:spPr>
          <a:xfrm>
            <a:off x="422790" y="256539"/>
            <a:ext cx="8436071" cy="4732430"/>
          </a:xfrm>
          <a:prstGeom prst="rect">
            <a:avLst/>
          </a:prstGeom>
        </p:spPr>
      </p:pic>
      <p:sp>
        <p:nvSpPr>
          <p:cNvPr id="4" name="TextBox 3">
            <a:extLst>
              <a:ext uri="{FF2B5EF4-FFF2-40B4-BE49-F238E27FC236}">
                <a16:creationId xmlns:a16="http://schemas.microsoft.com/office/drawing/2014/main" id="{122D20B6-E0A5-53A7-0192-2FAF1BE61296}"/>
              </a:ext>
            </a:extLst>
          </p:cNvPr>
          <p:cNvSpPr txBox="1"/>
          <p:nvPr/>
        </p:nvSpPr>
        <p:spPr>
          <a:xfrm>
            <a:off x="353961" y="5018466"/>
            <a:ext cx="11405420" cy="1754326"/>
          </a:xfrm>
          <a:prstGeom prst="rect">
            <a:avLst/>
          </a:prstGeom>
          <a:noFill/>
        </p:spPr>
        <p:txBody>
          <a:bodyPr wrap="square" rtlCol="0">
            <a:spAutoFit/>
          </a:bodyPr>
          <a:lstStyle/>
          <a:p>
            <a:r>
              <a:rPr lang="en-US" dirty="0"/>
              <a:t>As we only have 2 dimension here we can clearly see that if variance is more points are more separated and give more insight on our feature </a:t>
            </a:r>
          </a:p>
          <a:p>
            <a:r>
              <a:rPr lang="en-US" dirty="0"/>
              <a:t>Now if we have n dimension we will have n eigen vectors and eigen values. These eigen values are nothing but variance of our data point. Their will be certain eigen values which will be very small and projecting the data points over such eigen vector will have very less information about our feature and such eigen vectors are </a:t>
            </a:r>
            <a:r>
              <a:rPr lang="en-US" dirty="0" err="1"/>
              <a:t>droped</a:t>
            </a:r>
            <a:r>
              <a:rPr lang="en-US" dirty="0"/>
              <a:t> and what remain will be our principal components</a:t>
            </a:r>
          </a:p>
        </p:txBody>
      </p:sp>
    </p:spTree>
    <p:extLst>
      <p:ext uri="{BB962C8B-B14F-4D97-AF65-F5344CB8AC3E}">
        <p14:creationId xmlns:p14="http://schemas.microsoft.com/office/powerpoint/2010/main" val="695898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A5092B-398F-C04F-AFB4-8D21D83CE01E}"/>
              </a:ext>
            </a:extLst>
          </p:cNvPr>
          <p:cNvPicPr>
            <a:picLocks noChangeAspect="1"/>
          </p:cNvPicPr>
          <p:nvPr/>
        </p:nvPicPr>
        <p:blipFill>
          <a:blip r:embed="rId2"/>
          <a:stretch>
            <a:fillRect/>
          </a:stretch>
        </p:blipFill>
        <p:spPr>
          <a:xfrm>
            <a:off x="0" y="819545"/>
            <a:ext cx="12192000" cy="1207349"/>
          </a:xfrm>
          <a:prstGeom prst="rect">
            <a:avLst/>
          </a:prstGeom>
        </p:spPr>
      </p:pic>
      <p:sp>
        <p:nvSpPr>
          <p:cNvPr id="5" name="TextBox 4">
            <a:extLst>
              <a:ext uri="{FF2B5EF4-FFF2-40B4-BE49-F238E27FC236}">
                <a16:creationId xmlns:a16="http://schemas.microsoft.com/office/drawing/2014/main" id="{77C8611C-2D9D-85C0-22A2-4B80112AFAC0}"/>
              </a:ext>
            </a:extLst>
          </p:cNvPr>
          <p:cNvSpPr txBox="1"/>
          <p:nvPr/>
        </p:nvSpPr>
        <p:spPr>
          <a:xfrm>
            <a:off x="255638" y="207777"/>
            <a:ext cx="8642556"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Projecting points along random vector and chec</a:t>
            </a:r>
            <a:r>
              <a:rPr lang="en-US" altLang="en-US" dirty="0">
                <a:latin typeface="+mj-lt"/>
              </a:rPr>
              <a:t>king the variance.</a:t>
            </a:r>
            <a:endParaRPr kumimoji="0" lang="en-US" altLang="en-US" b="0" i="0" u="none" strike="noStrike" cap="none" normalizeH="0" baseline="0" dirty="0">
              <a:ln>
                <a:noFill/>
              </a:ln>
              <a:solidFill>
                <a:schemeClr val="tx1"/>
              </a:solidFill>
              <a:effectLst/>
              <a:latin typeface="+mj-lt"/>
            </a:endParaRPr>
          </a:p>
        </p:txBody>
      </p:sp>
      <p:pic>
        <p:nvPicPr>
          <p:cNvPr id="7" name="Picture 6">
            <a:extLst>
              <a:ext uri="{FF2B5EF4-FFF2-40B4-BE49-F238E27FC236}">
                <a16:creationId xmlns:a16="http://schemas.microsoft.com/office/drawing/2014/main" id="{2EBD31FA-D763-9118-F70B-BBB3D2B67A9F}"/>
              </a:ext>
            </a:extLst>
          </p:cNvPr>
          <p:cNvPicPr>
            <a:picLocks noChangeAspect="1"/>
          </p:cNvPicPr>
          <p:nvPr/>
        </p:nvPicPr>
        <p:blipFill>
          <a:blip r:embed="rId3"/>
          <a:stretch>
            <a:fillRect/>
          </a:stretch>
        </p:blipFill>
        <p:spPr>
          <a:xfrm>
            <a:off x="528625" y="2207878"/>
            <a:ext cx="2423370" cy="1036410"/>
          </a:xfrm>
          <a:prstGeom prst="rect">
            <a:avLst/>
          </a:prstGeom>
        </p:spPr>
      </p:pic>
      <p:pic>
        <p:nvPicPr>
          <p:cNvPr id="9" name="Picture 8">
            <a:extLst>
              <a:ext uri="{FF2B5EF4-FFF2-40B4-BE49-F238E27FC236}">
                <a16:creationId xmlns:a16="http://schemas.microsoft.com/office/drawing/2014/main" id="{9CC46F1E-1500-7C37-2608-15672946805C}"/>
              </a:ext>
            </a:extLst>
          </p:cNvPr>
          <p:cNvPicPr>
            <a:picLocks noChangeAspect="1"/>
          </p:cNvPicPr>
          <p:nvPr/>
        </p:nvPicPr>
        <p:blipFill>
          <a:blip r:embed="rId4"/>
          <a:stretch>
            <a:fillRect/>
          </a:stretch>
        </p:blipFill>
        <p:spPr>
          <a:xfrm>
            <a:off x="3687871" y="2306201"/>
            <a:ext cx="2408129" cy="1028789"/>
          </a:xfrm>
          <a:prstGeom prst="rect">
            <a:avLst/>
          </a:prstGeom>
        </p:spPr>
      </p:pic>
      <p:sp>
        <p:nvSpPr>
          <p:cNvPr id="10" name="TextBox 9">
            <a:extLst>
              <a:ext uri="{FF2B5EF4-FFF2-40B4-BE49-F238E27FC236}">
                <a16:creationId xmlns:a16="http://schemas.microsoft.com/office/drawing/2014/main" id="{68D0191E-70EE-BA5E-2168-86A8203067EA}"/>
              </a:ext>
            </a:extLst>
          </p:cNvPr>
          <p:cNvSpPr txBox="1"/>
          <p:nvPr/>
        </p:nvSpPr>
        <p:spPr>
          <a:xfrm>
            <a:off x="6390967" y="2369574"/>
            <a:ext cx="5476567" cy="1200329"/>
          </a:xfrm>
          <a:prstGeom prst="rect">
            <a:avLst/>
          </a:prstGeom>
          <a:noFill/>
        </p:spPr>
        <p:txBody>
          <a:bodyPr wrap="square" rtlCol="0">
            <a:spAutoFit/>
          </a:bodyPr>
          <a:lstStyle/>
          <a:p>
            <a:r>
              <a:rPr lang="en-US" dirty="0"/>
              <a:t>Random vector might have certain determinant value</a:t>
            </a:r>
          </a:p>
          <a:p>
            <a:r>
              <a:rPr lang="en-US" dirty="0"/>
              <a:t>But as unit vector is a normalized form its determinant value is always 1 it basically provides only the direction information about the vector.</a:t>
            </a:r>
          </a:p>
        </p:txBody>
      </p:sp>
    </p:spTree>
    <p:extLst>
      <p:ext uri="{BB962C8B-B14F-4D97-AF65-F5344CB8AC3E}">
        <p14:creationId xmlns:p14="http://schemas.microsoft.com/office/powerpoint/2010/main" val="170536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E743D7-BA47-7722-0659-8E46A5128201}"/>
              </a:ext>
            </a:extLst>
          </p:cNvPr>
          <p:cNvSpPr txBox="1"/>
          <p:nvPr/>
        </p:nvSpPr>
        <p:spPr>
          <a:xfrm>
            <a:off x="196645" y="3429000"/>
            <a:ext cx="6096000"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Code flow: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Extract Database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Display samples from dataset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Divide training and test Dataset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Find Eigen values and eigen vector of dataset</a:t>
            </a:r>
          </a:p>
          <a:p>
            <a:pPr marL="0" marR="0" lvl="0" indent="0" algn="l" defTabSz="914400" rtl="0" eaLnBrk="0" fontAlgn="base" latinLnBrk="0" hangingPunct="0">
              <a:lnSpc>
                <a:spcPct val="100000"/>
              </a:lnSpc>
              <a:spcBef>
                <a:spcPct val="0"/>
              </a:spcBef>
              <a:spcAft>
                <a:spcPct val="0"/>
              </a:spcAft>
              <a:buClrTx/>
              <a:buSzTx/>
              <a:buFontTx/>
              <a:buNone/>
              <a:tabLst/>
            </a:pPr>
            <a:r>
              <a:rPr lang="en-US" i="0" dirty="0">
                <a:solidFill>
                  <a:srgbClr val="000000"/>
                </a:solidFill>
                <a:effectLst/>
                <a:latin typeface="+mj-lt"/>
              </a:rPr>
              <a:t>Find the right singular vectors</a:t>
            </a: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Find Principal Components </a:t>
            </a:r>
          </a:p>
          <a:p>
            <a:pPr eaLnBrk="0" fontAlgn="base" hangingPunct="0">
              <a:spcBef>
                <a:spcPct val="0"/>
              </a:spcBef>
              <a:spcAft>
                <a:spcPct val="0"/>
              </a:spcAft>
            </a:pPr>
            <a:r>
              <a:rPr lang="en-US" dirty="0">
                <a:latin typeface="+mj-lt"/>
              </a:rPr>
              <a:t>Visualize the Eigen faces</a:t>
            </a:r>
          </a:p>
          <a:p>
            <a:pPr eaLnBrk="0" fontAlgn="base" hangingPunct="0">
              <a:spcBef>
                <a:spcPct val="0"/>
              </a:spcBef>
              <a:spcAft>
                <a:spcPct val="0"/>
              </a:spcAft>
            </a:pPr>
            <a:r>
              <a:rPr lang="en-US" i="0" dirty="0">
                <a:solidFill>
                  <a:srgbClr val="000000"/>
                </a:solidFill>
                <a:effectLst/>
                <a:latin typeface="+mj-lt"/>
              </a:rPr>
              <a:t>Draw the Scree Plot</a:t>
            </a:r>
            <a:endParaRPr 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Obtain Feature vectors</a:t>
            </a:r>
          </a:p>
          <a:p>
            <a:pPr marL="0" marR="0" lvl="0" indent="0" algn="l" defTabSz="914400" rtl="0" eaLnBrk="0" fontAlgn="base" latinLnBrk="0" hangingPunct="0">
              <a:lnSpc>
                <a:spcPct val="100000"/>
              </a:lnSpc>
              <a:spcBef>
                <a:spcPct val="0"/>
              </a:spcBef>
              <a:spcAft>
                <a:spcPct val="0"/>
              </a:spcAft>
              <a:buClrTx/>
              <a:buSzTx/>
              <a:buFontTx/>
              <a:buNone/>
              <a:tabLst/>
            </a:pPr>
            <a:r>
              <a:rPr lang="en-US" dirty="0">
                <a:latin typeface="+mj-lt"/>
              </a:rPr>
              <a:t>Obtain the stem plot for the feature vectors</a:t>
            </a:r>
            <a:endParaRPr lang="en-US" dirty="0"/>
          </a:p>
        </p:txBody>
      </p:sp>
      <p:sp>
        <p:nvSpPr>
          <p:cNvPr id="5" name="TextBox 4">
            <a:extLst>
              <a:ext uri="{FF2B5EF4-FFF2-40B4-BE49-F238E27FC236}">
                <a16:creationId xmlns:a16="http://schemas.microsoft.com/office/drawing/2014/main" id="{D40F95AF-9807-C7D0-E6FE-A2F28BE186A6}"/>
              </a:ext>
            </a:extLst>
          </p:cNvPr>
          <p:cNvSpPr txBox="1"/>
          <p:nvPr/>
        </p:nvSpPr>
        <p:spPr>
          <a:xfrm>
            <a:off x="196645" y="179128"/>
            <a:ext cx="6096000" cy="369332"/>
          </a:xfrm>
          <a:prstGeom prst="rect">
            <a:avLst/>
          </a:prstGeom>
          <a:noFill/>
        </p:spPr>
        <p:txBody>
          <a:bodyPr wrap="square">
            <a:spAutoFit/>
          </a:bodyPr>
          <a:lstStyle/>
          <a:p>
            <a:pPr algn="l"/>
            <a:r>
              <a:rPr lang="fr-FR" b="1" i="0" dirty="0">
                <a:solidFill>
                  <a:srgbClr val="000000"/>
                </a:solidFill>
                <a:effectLst/>
                <a:latin typeface="Helvetica Neue"/>
              </a:rPr>
              <a:t>PCA on Yale Faces Datasse</a:t>
            </a:r>
          </a:p>
        </p:txBody>
      </p:sp>
      <p:sp>
        <p:nvSpPr>
          <p:cNvPr id="7" name="TextBox 6">
            <a:extLst>
              <a:ext uri="{FF2B5EF4-FFF2-40B4-BE49-F238E27FC236}">
                <a16:creationId xmlns:a16="http://schemas.microsoft.com/office/drawing/2014/main" id="{0C4B72C2-FB92-3B27-8EA5-5D205CEF27AA}"/>
              </a:ext>
            </a:extLst>
          </p:cNvPr>
          <p:cNvSpPr txBox="1"/>
          <p:nvPr/>
        </p:nvSpPr>
        <p:spPr>
          <a:xfrm>
            <a:off x="196645" y="548460"/>
            <a:ext cx="1157256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Database:</a:t>
            </a:r>
          </a:p>
          <a:p>
            <a:pPr algn="l" fontAlgn="base"/>
            <a:r>
              <a:rPr lang="en-US" b="0" i="0" dirty="0">
                <a:effectLst/>
                <a:latin typeface="+mj-lt"/>
              </a:rPr>
              <a:t>The database contains 165 GIF images of 15 subjects (subject01, subject02, etc.).</a:t>
            </a:r>
          </a:p>
          <a:p>
            <a:pPr algn="l" fontAlgn="base"/>
            <a:r>
              <a:rPr lang="en-US" b="0" i="0" dirty="0">
                <a:effectLst/>
                <a:latin typeface="+mj-lt"/>
              </a:rPr>
              <a:t>There are 11 images per subject, one for each of the following facial expressions or configurations:</a:t>
            </a:r>
            <a:br>
              <a:rPr lang="en-US" b="0" i="0" dirty="0">
                <a:effectLst/>
                <a:latin typeface="+mj-lt"/>
              </a:rPr>
            </a:br>
            <a:r>
              <a:rPr lang="en-US" b="0" i="0" dirty="0">
                <a:effectLst/>
                <a:latin typeface="+mj-lt"/>
              </a:rPr>
              <a:t>center-light, w/glasses, happy, left-light, w/no glasses, normal, right-light, sad, sleepy, surprised, and wink.</a:t>
            </a:r>
          </a:p>
          <a:p>
            <a:pPr algn="l" fontAlgn="base"/>
            <a:endParaRPr lang="en-US" dirty="0">
              <a:latin typeface="+mj-lt"/>
            </a:endParaRPr>
          </a:p>
          <a:p>
            <a:pPr algn="l" fontAlgn="base"/>
            <a:r>
              <a:rPr lang="en-US" b="0" i="0" dirty="0" err="1">
                <a:effectLst/>
                <a:latin typeface="+mj-lt"/>
                <a:hlinkClick r:id="rId3"/>
              </a:rPr>
              <a:t>kaggle</a:t>
            </a:r>
            <a:r>
              <a:rPr lang="en-US" b="0" i="0" dirty="0">
                <a:effectLst/>
                <a:latin typeface="+mj-lt"/>
                <a:hlinkClick r:id="rId3"/>
              </a:rPr>
              <a:t> yale-face-database</a:t>
            </a:r>
            <a:endParaRPr lang="en-US" b="0" i="0" dirty="0">
              <a:effectLst/>
              <a:latin typeface="+mj-lt"/>
            </a:endParaRPr>
          </a:p>
          <a:p>
            <a:pPr algn="l" fontAlgn="base"/>
            <a:endParaRPr lang="en-US" dirty="0">
              <a:latin typeface="+mj-lt"/>
            </a:endParaRPr>
          </a:p>
          <a:p>
            <a:pPr fontAlgn="base"/>
            <a:r>
              <a:rPr kumimoji="0" lang="en-US" altLang="en-US" b="0" i="0" u="none" strike="noStrike" cap="none" normalizeH="0" baseline="0" dirty="0">
                <a:ln>
                  <a:noFill/>
                </a:ln>
                <a:solidFill>
                  <a:schemeClr val="tx1"/>
                </a:solidFill>
                <a:effectLst/>
              </a:rPr>
              <a:t>Objective:</a:t>
            </a:r>
          </a:p>
          <a:p>
            <a:pPr algn="l" fontAlgn="base"/>
            <a:r>
              <a:rPr lang="en-US" b="0" i="0" dirty="0">
                <a:effectLst/>
                <a:latin typeface="+mj-lt"/>
              </a:rPr>
              <a:t>Our objective is to get the features from above database</a:t>
            </a:r>
          </a:p>
        </p:txBody>
      </p:sp>
      <p:pic>
        <p:nvPicPr>
          <p:cNvPr id="9" name="Picture 8">
            <a:extLst>
              <a:ext uri="{FF2B5EF4-FFF2-40B4-BE49-F238E27FC236}">
                <a16:creationId xmlns:a16="http://schemas.microsoft.com/office/drawing/2014/main" id="{EB126C7D-ADB5-8E3C-5EEB-A5E2DAAE95FC}"/>
              </a:ext>
            </a:extLst>
          </p:cNvPr>
          <p:cNvPicPr>
            <a:picLocks noChangeAspect="1"/>
          </p:cNvPicPr>
          <p:nvPr/>
        </p:nvPicPr>
        <p:blipFill>
          <a:blip r:embed="rId4"/>
          <a:stretch>
            <a:fillRect/>
          </a:stretch>
        </p:blipFill>
        <p:spPr>
          <a:xfrm>
            <a:off x="9154099" y="1726582"/>
            <a:ext cx="2339543" cy="4801016"/>
          </a:xfrm>
          <a:prstGeom prst="rect">
            <a:avLst/>
          </a:prstGeom>
        </p:spPr>
      </p:pic>
    </p:spTree>
    <p:extLst>
      <p:ext uri="{BB962C8B-B14F-4D97-AF65-F5344CB8AC3E}">
        <p14:creationId xmlns:p14="http://schemas.microsoft.com/office/powerpoint/2010/main" val="4100056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62FF31-49F4-271C-B3A5-474A7BF48B1B}"/>
              </a:ext>
            </a:extLst>
          </p:cNvPr>
          <p:cNvSpPr txBox="1"/>
          <p:nvPr/>
        </p:nvSpPr>
        <p:spPr>
          <a:xfrm>
            <a:off x="373626" y="336443"/>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1.Extract Database</a:t>
            </a:r>
          </a:p>
        </p:txBody>
      </p:sp>
      <p:pic>
        <p:nvPicPr>
          <p:cNvPr id="5" name="Picture 4">
            <a:extLst>
              <a:ext uri="{FF2B5EF4-FFF2-40B4-BE49-F238E27FC236}">
                <a16:creationId xmlns:a16="http://schemas.microsoft.com/office/drawing/2014/main" id="{D0445B5A-7EA2-5231-7F7B-329A0E3E2F74}"/>
              </a:ext>
            </a:extLst>
          </p:cNvPr>
          <p:cNvPicPr>
            <a:picLocks noChangeAspect="1"/>
          </p:cNvPicPr>
          <p:nvPr/>
        </p:nvPicPr>
        <p:blipFill>
          <a:blip r:embed="rId2"/>
          <a:stretch>
            <a:fillRect/>
          </a:stretch>
        </p:blipFill>
        <p:spPr>
          <a:xfrm>
            <a:off x="0" y="945890"/>
            <a:ext cx="12192000" cy="1151303"/>
          </a:xfrm>
          <a:prstGeom prst="rect">
            <a:avLst/>
          </a:prstGeom>
        </p:spPr>
      </p:pic>
      <p:pic>
        <p:nvPicPr>
          <p:cNvPr id="7" name="Picture 6">
            <a:extLst>
              <a:ext uri="{FF2B5EF4-FFF2-40B4-BE49-F238E27FC236}">
                <a16:creationId xmlns:a16="http://schemas.microsoft.com/office/drawing/2014/main" id="{A8FA0CA6-59A8-F674-5A9A-3BCC93789C0E}"/>
              </a:ext>
            </a:extLst>
          </p:cNvPr>
          <p:cNvPicPr>
            <a:picLocks noChangeAspect="1"/>
          </p:cNvPicPr>
          <p:nvPr/>
        </p:nvPicPr>
        <p:blipFill>
          <a:blip r:embed="rId3"/>
          <a:stretch>
            <a:fillRect/>
          </a:stretch>
        </p:blipFill>
        <p:spPr>
          <a:xfrm>
            <a:off x="3195593" y="2450570"/>
            <a:ext cx="8809483" cy="2743438"/>
          </a:xfrm>
          <a:prstGeom prst="rect">
            <a:avLst/>
          </a:prstGeom>
        </p:spPr>
      </p:pic>
      <p:sp>
        <p:nvSpPr>
          <p:cNvPr id="8" name="TextBox 7">
            <a:extLst>
              <a:ext uri="{FF2B5EF4-FFF2-40B4-BE49-F238E27FC236}">
                <a16:creationId xmlns:a16="http://schemas.microsoft.com/office/drawing/2014/main" id="{ABAF3DF6-3B40-D2BA-1412-F67794EEF74A}"/>
              </a:ext>
            </a:extLst>
          </p:cNvPr>
          <p:cNvSpPr txBox="1"/>
          <p:nvPr/>
        </p:nvSpPr>
        <p:spPr>
          <a:xfrm>
            <a:off x="285135" y="5515896"/>
            <a:ext cx="11680723" cy="1477328"/>
          </a:xfrm>
          <a:prstGeom prst="rect">
            <a:avLst/>
          </a:prstGeom>
          <a:noFill/>
        </p:spPr>
        <p:txBody>
          <a:bodyPr wrap="square" rtlCol="0">
            <a:spAutoFit/>
          </a:bodyPr>
          <a:lstStyle/>
          <a:p>
            <a:r>
              <a:rPr lang="en-US" dirty="0" err="1"/>
              <a:t>os.path.join</a:t>
            </a:r>
            <a:r>
              <a:rPr lang="en-US" dirty="0"/>
              <a:t> function will create a new path from the path of my working directory to access my database within certain zip folder.</a:t>
            </a:r>
          </a:p>
          <a:p>
            <a:r>
              <a:rPr lang="en-US" dirty="0"/>
              <a:t>And using Zip file library we will extract all our database from the zip folder and save it in our working directory.</a:t>
            </a:r>
          </a:p>
          <a:p>
            <a:endParaRPr lang="en-US" dirty="0"/>
          </a:p>
          <a:p>
            <a:endParaRPr lang="en-US" dirty="0"/>
          </a:p>
        </p:txBody>
      </p:sp>
    </p:spTree>
    <p:extLst>
      <p:ext uri="{BB962C8B-B14F-4D97-AF65-F5344CB8AC3E}">
        <p14:creationId xmlns:p14="http://schemas.microsoft.com/office/powerpoint/2010/main" val="3920694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168D3-DC4F-D7A3-8884-30417078F1B2}"/>
              </a:ext>
            </a:extLst>
          </p:cNvPr>
          <p:cNvPicPr>
            <a:picLocks noChangeAspect="1"/>
          </p:cNvPicPr>
          <p:nvPr/>
        </p:nvPicPr>
        <p:blipFill>
          <a:blip r:embed="rId2"/>
          <a:stretch>
            <a:fillRect/>
          </a:stretch>
        </p:blipFill>
        <p:spPr>
          <a:xfrm>
            <a:off x="577362" y="205486"/>
            <a:ext cx="6553768" cy="3025402"/>
          </a:xfrm>
          <a:prstGeom prst="rect">
            <a:avLst/>
          </a:prstGeom>
        </p:spPr>
      </p:pic>
      <p:pic>
        <p:nvPicPr>
          <p:cNvPr id="5" name="Picture 4">
            <a:extLst>
              <a:ext uri="{FF2B5EF4-FFF2-40B4-BE49-F238E27FC236}">
                <a16:creationId xmlns:a16="http://schemas.microsoft.com/office/drawing/2014/main" id="{4F9B427C-791E-3A29-B097-1C3770607E03}"/>
              </a:ext>
            </a:extLst>
          </p:cNvPr>
          <p:cNvPicPr>
            <a:picLocks noChangeAspect="1"/>
          </p:cNvPicPr>
          <p:nvPr/>
        </p:nvPicPr>
        <p:blipFill>
          <a:blip r:embed="rId3"/>
          <a:stretch>
            <a:fillRect/>
          </a:stretch>
        </p:blipFill>
        <p:spPr>
          <a:xfrm>
            <a:off x="5335188" y="3029663"/>
            <a:ext cx="6614733" cy="3414056"/>
          </a:xfrm>
          <a:prstGeom prst="rect">
            <a:avLst/>
          </a:prstGeom>
        </p:spPr>
      </p:pic>
      <p:sp>
        <p:nvSpPr>
          <p:cNvPr id="6" name="TextBox 5">
            <a:extLst>
              <a:ext uri="{FF2B5EF4-FFF2-40B4-BE49-F238E27FC236}">
                <a16:creationId xmlns:a16="http://schemas.microsoft.com/office/drawing/2014/main" id="{9B068FBA-6237-1D71-EA25-D0E6AF8DFB05}"/>
              </a:ext>
            </a:extLst>
          </p:cNvPr>
          <p:cNvSpPr txBox="1"/>
          <p:nvPr/>
        </p:nvSpPr>
        <p:spPr>
          <a:xfrm>
            <a:off x="7374194" y="314632"/>
            <a:ext cx="4670322" cy="923330"/>
          </a:xfrm>
          <a:prstGeom prst="rect">
            <a:avLst/>
          </a:prstGeom>
          <a:noFill/>
        </p:spPr>
        <p:txBody>
          <a:bodyPr wrap="square" rtlCol="0">
            <a:spAutoFit/>
          </a:bodyPr>
          <a:lstStyle/>
          <a:p>
            <a:r>
              <a:rPr lang="en-US" dirty="0"/>
              <a:t>After executing above code you see that the content of the yalefaces.zip are extracted to my working directory.</a:t>
            </a:r>
          </a:p>
        </p:txBody>
      </p:sp>
    </p:spTree>
    <p:extLst>
      <p:ext uri="{BB962C8B-B14F-4D97-AF65-F5344CB8AC3E}">
        <p14:creationId xmlns:p14="http://schemas.microsoft.com/office/powerpoint/2010/main" val="1054325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D3F53E-D6A6-2E2D-4328-0D4784FF767C}"/>
              </a:ext>
            </a:extLst>
          </p:cNvPr>
          <p:cNvSpPr txBox="1"/>
          <p:nvPr/>
        </p:nvSpPr>
        <p:spPr>
          <a:xfrm>
            <a:off x="255639" y="287283"/>
            <a:ext cx="6096000" cy="369332"/>
          </a:xfrm>
          <a:prstGeom prst="rect">
            <a:avLst/>
          </a:prstGeom>
          <a:noFill/>
        </p:spPr>
        <p:txBody>
          <a:bodyPr wrap="square">
            <a:spAutoFit/>
          </a:bodyPr>
          <a:lstStyle/>
          <a:p>
            <a:r>
              <a:rPr lang="en-US" dirty="0"/>
              <a:t>2. Display some of the images from the dataset</a:t>
            </a:r>
          </a:p>
        </p:txBody>
      </p:sp>
      <p:pic>
        <p:nvPicPr>
          <p:cNvPr id="9" name="Picture 8">
            <a:extLst>
              <a:ext uri="{FF2B5EF4-FFF2-40B4-BE49-F238E27FC236}">
                <a16:creationId xmlns:a16="http://schemas.microsoft.com/office/drawing/2014/main" id="{A6792A0D-4321-9C85-633D-4986F6DA11D3}"/>
              </a:ext>
            </a:extLst>
          </p:cNvPr>
          <p:cNvPicPr>
            <a:picLocks noChangeAspect="1"/>
          </p:cNvPicPr>
          <p:nvPr/>
        </p:nvPicPr>
        <p:blipFill>
          <a:blip r:embed="rId2"/>
          <a:stretch>
            <a:fillRect/>
          </a:stretch>
        </p:blipFill>
        <p:spPr>
          <a:xfrm>
            <a:off x="255639" y="812687"/>
            <a:ext cx="6454699" cy="1653683"/>
          </a:xfrm>
          <a:prstGeom prst="rect">
            <a:avLst/>
          </a:prstGeom>
        </p:spPr>
      </p:pic>
      <p:pic>
        <p:nvPicPr>
          <p:cNvPr id="10" name="Picture 9">
            <a:extLst>
              <a:ext uri="{FF2B5EF4-FFF2-40B4-BE49-F238E27FC236}">
                <a16:creationId xmlns:a16="http://schemas.microsoft.com/office/drawing/2014/main" id="{E989004B-6ADD-E122-5C83-145D54346957}"/>
              </a:ext>
            </a:extLst>
          </p:cNvPr>
          <p:cNvPicPr>
            <a:picLocks noChangeAspect="1"/>
          </p:cNvPicPr>
          <p:nvPr/>
        </p:nvPicPr>
        <p:blipFill>
          <a:blip r:embed="rId3"/>
          <a:stretch>
            <a:fillRect/>
          </a:stretch>
        </p:blipFill>
        <p:spPr>
          <a:xfrm>
            <a:off x="4056253" y="3458497"/>
            <a:ext cx="3970221" cy="3215148"/>
          </a:xfrm>
          <a:prstGeom prst="rect">
            <a:avLst/>
          </a:prstGeom>
        </p:spPr>
      </p:pic>
      <p:pic>
        <p:nvPicPr>
          <p:cNvPr id="11" name="Picture 10">
            <a:extLst>
              <a:ext uri="{FF2B5EF4-FFF2-40B4-BE49-F238E27FC236}">
                <a16:creationId xmlns:a16="http://schemas.microsoft.com/office/drawing/2014/main" id="{B27A81C5-8A13-D555-36D0-A87D76636609}"/>
              </a:ext>
            </a:extLst>
          </p:cNvPr>
          <p:cNvPicPr>
            <a:picLocks noChangeAspect="1"/>
          </p:cNvPicPr>
          <p:nvPr/>
        </p:nvPicPr>
        <p:blipFill>
          <a:blip r:embed="rId4"/>
          <a:stretch>
            <a:fillRect/>
          </a:stretch>
        </p:blipFill>
        <p:spPr>
          <a:xfrm>
            <a:off x="0" y="3429000"/>
            <a:ext cx="3970221" cy="3215148"/>
          </a:xfrm>
          <a:prstGeom prst="rect">
            <a:avLst/>
          </a:prstGeom>
        </p:spPr>
      </p:pic>
      <p:pic>
        <p:nvPicPr>
          <p:cNvPr id="12" name="Picture 11">
            <a:extLst>
              <a:ext uri="{FF2B5EF4-FFF2-40B4-BE49-F238E27FC236}">
                <a16:creationId xmlns:a16="http://schemas.microsoft.com/office/drawing/2014/main" id="{843C1C51-2402-05F0-32B3-70CA0A241BA6}"/>
              </a:ext>
            </a:extLst>
          </p:cNvPr>
          <p:cNvPicPr>
            <a:picLocks noChangeAspect="1"/>
          </p:cNvPicPr>
          <p:nvPr/>
        </p:nvPicPr>
        <p:blipFill>
          <a:blip r:embed="rId5"/>
          <a:stretch>
            <a:fillRect/>
          </a:stretch>
        </p:blipFill>
        <p:spPr>
          <a:xfrm>
            <a:off x="8026474" y="0"/>
            <a:ext cx="3970220" cy="3215148"/>
          </a:xfrm>
          <a:prstGeom prst="rect">
            <a:avLst/>
          </a:prstGeom>
        </p:spPr>
      </p:pic>
      <p:pic>
        <p:nvPicPr>
          <p:cNvPr id="13" name="Picture 12">
            <a:extLst>
              <a:ext uri="{FF2B5EF4-FFF2-40B4-BE49-F238E27FC236}">
                <a16:creationId xmlns:a16="http://schemas.microsoft.com/office/drawing/2014/main" id="{60CE8006-0667-05D3-709F-F0D8508BDC5D}"/>
              </a:ext>
            </a:extLst>
          </p:cNvPr>
          <p:cNvPicPr>
            <a:picLocks noChangeAspect="1"/>
          </p:cNvPicPr>
          <p:nvPr/>
        </p:nvPicPr>
        <p:blipFill>
          <a:blip r:embed="rId6"/>
          <a:stretch>
            <a:fillRect/>
          </a:stretch>
        </p:blipFill>
        <p:spPr>
          <a:xfrm>
            <a:off x="8026474" y="3458497"/>
            <a:ext cx="3970221" cy="3215148"/>
          </a:xfrm>
          <a:prstGeom prst="rect">
            <a:avLst/>
          </a:prstGeom>
        </p:spPr>
      </p:pic>
    </p:spTree>
    <p:extLst>
      <p:ext uri="{BB962C8B-B14F-4D97-AF65-F5344CB8AC3E}">
        <p14:creationId xmlns:p14="http://schemas.microsoft.com/office/powerpoint/2010/main" val="1304293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8B372-051E-6ABC-E66A-F80BB0C903C8}"/>
              </a:ext>
            </a:extLst>
          </p:cNvPr>
          <p:cNvPicPr>
            <a:picLocks noChangeAspect="1"/>
          </p:cNvPicPr>
          <p:nvPr/>
        </p:nvPicPr>
        <p:blipFill>
          <a:blip r:embed="rId2"/>
          <a:stretch>
            <a:fillRect/>
          </a:stretch>
        </p:blipFill>
        <p:spPr>
          <a:xfrm>
            <a:off x="0" y="-1"/>
            <a:ext cx="4010957" cy="3248137"/>
          </a:xfrm>
          <a:prstGeom prst="rect">
            <a:avLst/>
          </a:prstGeom>
        </p:spPr>
      </p:pic>
      <p:pic>
        <p:nvPicPr>
          <p:cNvPr id="5" name="Picture 4">
            <a:extLst>
              <a:ext uri="{FF2B5EF4-FFF2-40B4-BE49-F238E27FC236}">
                <a16:creationId xmlns:a16="http://schemas.microsoft.com/office/drawing/2014/main" id="{DDC8FA7E-806C-B057-EF5F-82DB1EF76017}"/>
              </a:ext>
            </a:extLst>
          </p:cNvPr>
          <p:cNvPicPr>
            <a:picLocks noChangeAspect="1"/>
          </p:cNvPicPr>
          <p:nvPr/>
        </p:nvPicPr>
        <p:blipFill>
          <a:blip r:embed="rId3"/>
          <a:stretch>
            <a:fillRect/>
          </a:stretch>
        </p:blipFill>
        <p:spPr>
          <a:xfrm>
            <a:off x="4090522" y="0"/>
            <a:ext cx="4010955" cy="3248136"/>
          </a:xfrm>
          <a:prstGeom prst="rect">
            <a:avLst/>
          </a:prstGeom>
        </p:spPr>
      </p:pic>
      <p:pic>
        <p:nvPicPr>
          <p:cNvPr id="7" name="Picture 6">
            <a:extLst>
              <a:ext uri="{FF2B5EF4-FFF2-40B4-BE49-F238E27FC236}">
                <a16:creationId xmlns:a16="http://schemas.microsoft.com/office/drawing/2014/main" id="{BD8C8DB0-1527-84CC-59F8-AC24A48F1109}"/>
              </a:ext>
            </a:extLst>
          </p:cNvPr>
          <p:cNvPicPr>
            <a:picLocks noChangeAspect="1"/>
          </p:cNvPicPr>
          <p:nvPr/>
        </p:nvPicPr>
        <p:blipFill>
          <a:blip r:embed="rId4"/>
          <a:stretch>
            <a:fillRect/>
          </a:stretch>
        </p:blipFill>
        <p:spPr>
          <a:xfrm>
            <a:off x="8181043" y="0"/>
            <a:ext cx="4010957" cy="3248138"/>
          </a:xfrm>
          <a:prstGeom prst="rect">
            <a:avLst/>
          </a:prstGeom>
        </p:spPr>
      </p:pic>
      <p:pic>
        <p:nvPicPr>
          <p:cNvPr id="9" name="Picture 8">
            <a:extLst>
              <a:ext uri="{FF2B5EF4-FFF2-40B4-BE49-F238E27FC236}">
                <a16:creationId xmlns:a16="http://schemas.microsoft.com/office/drawing/2014/main" id="{ABD05117-5A86-BE9D-8572-ACD5CB7263B0}"/>
              </a:ext>
            </a:extLst>
          </p:cNvPr>
          <p:cNvPicPr>
            <a:picLocks noChangeAspect="1"/>
          </p:cNvPicPr>
          <p:nvPr/>
        </p:nvPicPr>
        <p:blipFill>
          <a:blip r:embed="rId5"/>
          <a:stretch>
            <a:fillRect/>
          </a:stretch>
        </p:blipFill>
        <p:spPr>
          <a:xfrm>
            <a:off x="79567" y="3429000"/>
            <a:ext cx="4010955" cy="3248136"/>
          </a:xfrm>
          <a:prstGeom prst="rect">
            <a:avLst/>
          </a:prstGeom>
        </p:spPr>
      </p:pic>
      <p:pic>
        <p:nvPicPr>
          <p:cNvPr id="11" name="Picture 10">
            <a:extLst>
              <a:ext uri="{FF2B5EF4-FFF2-40B4-BE49-F238E27FC236}">
                <a16:creationId xmlns:a16="http://schemas.microsoft.com/office/drawing/2014/main" id="{7EFFDA0E-3C82-6B8D-EE35-156A77F32368}"/>
              </a:ext>
            </a:extLst>
          </p:cNvPr>
          <p:cNvPicPr>
            <a:picLocks noChangeAspect="1"/>
          </p:cNvPicPr>
          <p:nvPr/>
        </p:nvPicPr>
        <p:blipFill>
          <a:blip r:embed="rId6"/>
          <a:stretch>
            <a:fillRect/>
          </a:stretch>
        </p:blipFill>
        <p:spPr>
          <a:xfrm>
            <a:off x="4170088" y="3429000"/>
            <a:ext cx="4010955" cy="3248136"/>
          </a:xfrm>
          <a:prstGeom prst="rect">
            <a:avLst/>
          </a:prstGeom>
        </p:spPr>
      </p:pic>
      <p:pic>
        <p:nvPicPr>
          <p:cNvPr id="13" name="Picture 12">
            <a:extLst>
              <a:ext uri="{FF2B5EF4-FFF2-40B4-BE49-F238E27FC236}">
                <a16:creationId xmlns:a16="http://schemas.microsoft.com/office/drawing/2014/main" id="{DDB87217-481E-6E2D-3B35-8F49D7D68F67}"/>
              </a:ext>
            </a:extLst>
          </p:cNvPr>
          <p:cNvPicPr>
            <a:picLocks noChangeAspect="1"/>
          </p:cNvPicPr>
          <p:nvPr/>
        </p:nvPicPr>
        <p:blipFill>
          <a:blip r:embed="rId7"/>
          <a:stretch>
            <a:fillRect/>
          </a:stretch>
        </p:blipFill>
        <p:spPr>
          <a:xfrm>
            <a:off x="8181043" y="3429000"/>
            <a:ext cx="4010955" cy="3248136"/>
          </a:xfrm>
          <a:prstGeom prst="rect">
            <a:avLst/>
          </a:prstGeom>
        </p:spPr>
      </p:pic>
    </p:spTree>
    <p:extLst>
      <p:ext uri="{BB962C8B-B14F-4D97-AF65-F5344CB8AC3E}">
        <p14:creationId xmlns:p14="http://schemas.microsoft.com/office/powerpoint/2010/main" val="11853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38C108-22D5-DCDC-3C8F-CC3A5EB9FAEF}"/>
              </a:ext>
            </a:extLst>
          </p:cNvPr>
          <p:cNvPicPr>
            <a:picLocks noChangeAspect="1"/>
          </p:cNvPicPr>
          <p:nvPr/>
        </p:nvPicPr>
        <p:blipFill>
          <a:blip r:embed="rId2"/>
          <a:stretch>
            <a:fillRect/>
          </a:stretch>
        </p:blipFill>
        <p:spPr>
          <a:xfrm>
            <a:off x="241067" y="1001453"/>
            <a:ext cx="7285351" cy="853514"/>
          </a:xfrm>
          <a:prstGeom prst="rect">
            <a:avLst/>
          </a:prstGeom>
        </p:spPr>
      </p:pic>
      <p:sp>
        <p:nvSpPr>
          <p:cNvPr id="5" name="TextBox 4">
            <a:extLst>
              <a:ext uri="{FF2B5EF4-FFF2-40B4-BE49-F238E27FC236}">
                <a16:creationId xmlns:a16="http://schemas.microsoft.com/office/drawing/2014/main" id="{C170ECDA-1490-BE3D-C3DE-7FDC98ACE1B5}"/>
              </a:ext>
            </a:extLst>
          </p:cNvPr>
          <p:cNvSpPr txBox="1"/>
          <p:nvPr/>
        </p:nvSpPr>
        <p:spPr>
          <a:xfrm>
            <a:off x="157316" y="660801"/>
            <a:ext cx="11051458" cy="369332"/>
          </a:xfrm>
          <a:prstGeom prst="rect">
            <a:avLst/>
          </a:prstGeom>
          <a:noFill/>
        </p:spPr>
        <p:txBody>
          <a:bodyPr wrap="square" rtlCol="0">
            <a:spAutoFit/>
          </a:bodyPr>
          <a:lstStyle/>
          <a:p>
            <a:r>
              <a:rPr lang="en-US" dirty="0" err="1"/>
              <a:t>data_folder</a:t>
            </a:r>
            <a:r>
              <a:rPr lang="en-US" dirty="0"/>
              <a:t> basically holds the string value for the path of our folder containing our database</a:t>
            </a:r>
          </a:p>
        </p:txBody>
      </p:sp>
      <p:pic>
        <p:nvPicPr>
          <p:cNvPr id="7" name="Picture 6">
            <a:extLst>
              <a:ext uri="{FF2B5EF4-FFF2-40B4-BE49-F238E27FC236}">
                <a16:creationId xmlns:a16="http://schemas.microsoft.com/office/drawing/2014/main" id="{FE87BFBC-83B1-42E9-1BA6-C5F1DC7BCE65}"/>
              </a:ext>
            </a:extLst>
          </p:cNvPr>
          <p:cNvPicPr>
            <a:picLocks noChangeAspect="1"/>
          </p:cNvPicPr>
          <p:nvPr/>
        </p:nvPicPr>
        <p:blipFill>
          <a:blip r:embed="rId3"/>
          <a:stretch>
            <a:fillRect/>
          </a:stretch>
        </p:blipFill>
        <p:spPr>
          <a:xfrm>
            <a:off x="8846948" y="1640044"/>
            <a:ext cx="3177815" cy="4557155"/>
          </a:xfrm>
          <a:prstGeom prst="rect">
            <a:avLst/>
          </a:prstGeom>
        </p:spPr>
      </p:pic>
      <p:sp>
        <p:nvSpPr>
          <p:cNvPr id="8" name="TextBox 7">
            <a:extLst>
              <a:ext uri="{FF2B5EF4-FFF2-40B4-BE49-F238E27FC236}">
                <a16:creationId xmlns:a16="http://schemas.microsoft.com/office/drawing/2014/main" id="{D8EEE64C-ABA9-5A0D-7220-A97D87E0FE64}"/>
              </a:ext>
            </a:extLst>
          </p:cNvPr>
          <p:cNvSpPr txBox="1"/>
          <p:nvPr/>
        </p:nvSpPr>
        <p:spPr>
          <a:xfrm>
            <a:off x="241067" y="2060725"/>
            <a:ext cx="7998366" cy="369332"/>
          </a:xfrm>
          <a:prstGeom prst="rect">
            <a:avLst/>
          </a:prstGeom>
          <a:noFill/>
        </p:spPr>
        <p:txBody>
          <a:bodyPr wrap="square" rtlCol="0">
            <a:spAutoFit/>
          </a:bodyPr>
          <a:lstStyle/>
          <a:p>
            <a:r>
              <a:rPr lang="en-US" dirty="0" err="1"/>
              <a:t>File_list</a:t>
            </a:r>
            <a:r>
              <a:rPr lang="en-US" dirty="0"/>
              <a:t> will hold the list of names of files in our database</a:t>
            </a:r>
          </a:p>
        </p:txBody>
      </p:sp>
      <p:pic>
        <p:nvPicPr>
          <p:cNvPr id="10" name="Picture 9">
            <a:extLst>
              <a:ext uri="{FF2B5EF4-FFF2-40B4-BE49-F238E27FC236}">
                <a16:creationId xmlns:a16="http://schemas.microsoft.com/office/drawing/2014/main" id="{8FFB0568-9656-FA24-F7F8-F654921DE6BC}"/>
              </a:ext>
            </a:extLst>
          </p:cNvPr>
          <p:cNvPicPr>
            <a:picLocks noChangeAspect="1"/>
          </p:cNvPicPr>
          <p:nvPr/>
        </p:nvPicPr>
        <p:blipFill>
          <a:blip r:embed="rId4"/>
          <a:stretch>
            <a:fillRect/>
          </a:stretch>
        </p:blipFill>
        <p:spPr>
          <a:xfrm>
            <a:off x="5218845" y="2706725"/>
            <a:ext cx="3482642" cy="4077053"/>
          </a:xfrm>
          <a:prstGeom prst="rect">
            <a:avLst/>
          </a:prstGeom>
        </p:spPr>
      </p:pic>
      <p:sp>
        <p:nvSpPr>
          <p:cNvPr id="11" name="TextBox 10">
            <a:extLst>
              <a:ext uri="{FF2B5EF4-FFF2-40B4-BE49-F238E27FC236}">
                <a16:creationId xmlns:a16="http://schemas.microsoft.com/office/drawing/2014/main" id="{0FC7EB2C-2281-D011-8E72-10EDB12A3336}"/>
              </a:ext>
            </a:extLst>
          </p:cNvPr>
          <p:cNvSpPr txBox="1"/>
          <p:nvPr/>
        </p:nvSpPr>
        <p:spPr>
          <a:xfrm>
            <a:off x="599768" y="4133574"/>
            <a:ext cx="4011562" cy="923330"/>
          </a:xfrm>
          <a:prstGeom prst="rect">
            <a:avLst/>
          </a:prstGeom>
          <a:noFill/>
        </p:spPr>
        <p:txBody>
          <a:bodyPr wrap="square" rtlCol="0">
            <a:spAutoFit/>
          </a:bodyPr>
          <a:lstStyle/>
          <a:p>
            <a:r>
              <a:rPr lang="en-US" dirty="0"/>
              <a:t>With our sample function from random library , we randomly selected 10 files to be displayed </a:t>
            </a:r>
          </a:p>
        </p:txBody>
      </p:sp>
      <p:pic>
        <p:nvPicPr>
          <p:cNvPr id="13" name="Picture 12">
            <a:extLst>
              <a:ext uri="{FF2B5EF4-FFF2-40B4-BE49-F238E27FC236}">
                <a16:creationId xmlns:a16="http://schemas.microsoft.com/office/drawing/2014/main" id="{014B6E82-A389-45D5-10BF-9C716B84B821}"/>
              </a:ext>
            </a:extLst>
          </p:cNvPr>
          <p:cNvPicPr>
            <a:picLocks noChangeAspect="1"/>
          </p:cNvPicPr>
          <p:nvPr/>
        </p:nvPicPr>
        <p:blipFill>
          <a:blip r:embed="rId5"/>
          <a:stretch>
            <a:fillRect/>
          </a:stretch>
        </p:blipFill>
        <p:spPr>
          <a:xfrm>
            <a:off x="241067" y="391358"/>
            <a:ext cx="4244708" cy="205758"/>
          </a:xfrm>
          <a:prstGeom prst="rect">
            <a:avLst/>
          </a:prstGeom>
        </p:spPr>
      </p:pic>
      <p:pic>
        <p:nvPicPr>
          <p:cNvPr id="15" name="Picture 14">
            <a:extLst>
              <a:ext uri="{FF2B5EF4-FFF2-40B4-BE49-F238E27FC236}">
                <a16:creationId xmlns:a16="http://schemas.microsoft.com/office/drawing/2014/main" id="{51301AC8-BEF9-4146-F2B0-1FE8F9D79CB3}"/>
              </a:ext>
            </a:extLst>
          </p:cNvPr>
          <p:cNvPicPr>
            <a:picLocks noChangeAspect="1"/>
          </p:cNvPicPr>
          <p:nvPr/>
        </p:nvPicPr>
        <p:blipFill>
          <a:blip r:embed="rId6"/>
          <a:stretch>
            <a:fillRect/>
          </a:stretch>
        </p:blipFill>
        <p:spPr>
          <a:xfrm>
            <a:off x="8846948" y="1267274"/>
            <a:ext cx="2781541" cy="175275"/>
          </a:xfrm>
          <a:prstGeom prst="rect">
            <a:avLst/>
          </a:prstGeom>
        </p:spPr>
      </p:pic>
      <p:pic>
        <p:nvPicPr>
          <p:cNvPr id="17" name="Picture 16">
            <a:extLst>
              <a:ext uri="{FF2B5EF4-FFF2-40B4-BE49-F238E27FC236}">
                <a16:creationId xmlns:a16="http://schemas.microsoft.com/office/drawing/2014/main" id="{6493C873-597E-C87B-DBE8-DF1CB918E8CD}"/>
              </a:ext>
            </a:extLst>
          </p:cNvPr>
          <p:cNvPicPr>
            <a:picLocks noChangeAspect="1"/>
          </p:cNvPicPr>
          <p:nvPr/>
        </p:nvPicPr>
        <p:blipFill>
          <a:blip r:embed="rId7"/>
          <a:stretch>
            <a:fillRect/>
          </a:stretch>
        </p:blipFill>
        <p:spPr>
          <a:xfrm>
            <a:off x="167237" y="2500967"/>
            <a:ext cx="5768840" cy="205758"/>
          </a:xfrm>
          <a:prstGeom prst="rect">
            <a:avLst/>
          </a:prstGeom>
        </p:spPr>
      </p:pic>
    </p:spTree>
    <p:extLst>
      <p:ext uri="{BB962C8B-B14F-4D97-AF65-F5344CB8AC3E}">
        <p14:creationId xmlns:p14="http://schemas.microsoft.com/office/powerpoint/2010/main" val="305708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E2D550-B57A-4052-88C5-F68A6D7BF8C3}"/>
              </a:ext>
            </a:extLst>
          </p:cNvPr>
          <p:cNvSpPr txBox="1"/>
          <p:nvPr/>
        </p:nvSpPr>
        <p:spPr>
          <a:xfrm>
            <a:off x="471947" y="348478"/>
            <a:ext cx="11395587" cy="618630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rgbClr val="0056FF"/>
                </a:solidFill>
                <a:effectLst/>
                <a:hlinkClick r:id="rId2"/>
              </a:rPr>
              <a:t>Principle Component Analysis</a:t>
            </a:r>
            <a:r>
              <a:rPr kumimoji="0" lang="en-US" altLang="en-US" b="1" i="0" u="none" strike="noStrike" cap="none" normalizeH="0" baseline="0" dirty="0">
                <a:ln>
                  <a:noFill/>
                </a:ln>
                <a:solidFill>
                  <a:srgbClr val="2C2C2C"/>
                </a:solidFill>
                <a:effectLst/>
              </a:rPr>
              <a:t> </a:t>
            </a:r>
            <a:r>
              <a:rPr kumimoji="0" lang="en-US" altLang="en-US" b="0" i="0" u="none" strike="noStrike" cap="none" normalizeH="0" baseline="0" dirty="0">
                <a:ln>
                  <a:noFill/>
                </a:ln>
                <a:solidFill>
                  <a:srgbClr val="2C2C2C"/>
                </a:solidFill>
                <a:effectLst/>
                <a:latin typeface="+mj-lt"/>
              </a:rPr>
              <a:t>(PCA) is a common feature extraction method in data science. Technically, PCA finds the eigenvectors of a covariance matrix with the highest eigenvalues and then uses those to project the data into a new subspace of equal or less dimensions. Practically, PCA converts a matrix of </a:t>
            </a:r>
            <a:r>
              <a:rPr kumimoji="0" lang="en-US" altLang="en-US" b="0" i="0" u="none" strike="noStrike" cap="none" normalizeH="0" baseline="0" dirty="0">
                <a:ln>
                  <a:noFill/>
                </a:ln>
                <a:solidFill>
                  <a:srgbClr val="BD4147"/>
                </a:solidFill>
                <a:effectLst/>
                <a:latin typeface="+mj-lt"/>
              </a:rPr>
              <a:t>n</a:t>
            </a:r>
            <a:r>
              <a:rPr kumimoji="0" lang="en-US" altLang="en-US" b="0" i="0" u="none" strike="noStrike" cap="none" normalizeH="0" baseline="0" dirty="0">
                <a:ln>
                  <a:noFill/>
                </a:ln>
                <a:solidFill>
                  <a:srgbClr val="2C2C2C"/>
                </a:solidFill>
                <a:effectLst/>
                <a:latin typeface="+mj-lt"/>
              </a:rPr>
              <a:t> features into a new dataset of (hopefully) less than </a:t>
            </a:r>
            <a:r>
              <a:rPr kumimoji="0" lang="en-US" altLang="en-US" b="0" i="0" u="none" strike="noStrike" cap="none" normalizeH="0" baseline="0" dirty="0">
                <a:ln>
                  <a:noFill/>
                </a:ln>
                <a:solidFill>
                  <a:srgbClr val="BD4147"/>
                </a:solidFill>
                <a:effectLst/>
                <a:latin typeface="+mj-lt"/>
              </a:rPr>
              <a:t>n</a:t>
            </a:r>
            <a:r>
              <a:rPr kumimoji="0" lang="en-US" altLang="en-US" b="0" i="0" u="none" strike="noStrike" cap="none" normalizeH="0" baseline="0" dirty="0">
                <a:ln>
                  <a:noFill/>
                </a:ln>
                <a:solidFill>
                  <a:srgbClr val="2C2C2C"/>
                </a:solidFill>
                <a:effectLst/>
                <a:latin typeface="+mj-lt"/>
              </a:rPr>
              <a:t> features. That is, it reduces the number of features by constructing a new, smaller number variables which capture a significant portion of the information found in the original features</a:t>
            </a:r>
            <a:r>
              <a:rPr kumimoji="0" lang="en-US" altLang="en-US"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rPr>
              <a:t>Pre-requisite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Understanding Libraries which we will be using in the PCA feature extraction</a:t>
            </a: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Generating random no.</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Visualizing points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Generating covariance matrix from the</a:t>
            </a:r>
            <a:r>
              <a:rPr lang="en-US" altLang="en-US" dirty="0">
                <a:latin typeface="+mj-lt"/>
              </a:rPr>
              <a:t>se points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Extracting eigen ve</a:t>
            </a:r>
            <a:r>
              <a:rPr lang="en-US" altLang="en-US" dirty="0">
                <a:latin typeface="+mj-lt"/>
              </a:rPr>
              <a:t>ctors and eigen values from Covariance matrix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Projecting points along </a:t>
            </a:r>
            <a:r>
              <a:rPr lang="en-US" altLang="en-US" dirty="0">
                <a:latin typeface="+mj-lt"/>
              </a:rPr>
              <a:t>the eigen vectors and calculation the variance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Projecting points along random vector and chec</a:t>
            </a:r>
            <a:r>
              <a:rPr lang="en-US" altLang="en-US" dirty="0">
                <a:latin typeface="+mj-lt"/>
              </a:rPr>
              <a:t>king the variance.</a:t>
            </a: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Code flow: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Extract Database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Display samples from dataset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Divide training and test Dataset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Find Eigen values and eigen vector of dataset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Find Principal Components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Obtain Feature vectors</a:t>
            </a:r>
            <a:endParaRPr kumimoji="0" lang="en-US" altLang="en-US"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205791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EF4C9C-248E-16F0-ACD5-8DC056AB8325}"/>
              </a:ext>
            </a:extLst>
          </p:cNvPr>
          <p:cNvSpPr txBox="1"/>
          <p:nvPr/>
        </p:nvSpPr>
        <p:spPr>
          <a:xfrm>
            <a:off x="256891" y="1475354"/>
            <a:ext cx="11166939" cy="3416320"/>
          </a:xfrm>
          <a:prstGeom prst="rect">
            <a:avLst/>
          </a:prstGeom>
          <a:noFill/>
        </p:spPr>
        <p:txBody>
          <a:bodyPr wrap="square" rtlCol="0">
            <a:spAutoFit/>
          </a:bodyPr>
          <a:lstStyle/>
          <a:p>
            <a:r>
              <a:rPr lang="en-US" dirty="0" err="1"/>
              <a:t>img_name</a:t>
            </a:r>
            <a:r>
              <a:rPr lang="en-US" dirty="0"/>
              <a:t> is the name of our image file saved into our </a:t>
            </a:r>
            <a:r>
              <a:rPr lang="en-US" dirty="0" err="1"/>
              <a:t>sample_images</a:t>
            </a:r>
            <a:r>
              <a:rPr lang="en-US" dirty="0"/>
              <a:t> list</a:t>
            </a:r>
          </a:p>
          <a:p>
            <a:r>
              <a:rPr lang="en-US" dirty="0"/>
              <a:t>With </a:t>
            </a:r>
            <a:r>
              <a:rPr lang="en-US" dirty="0" err="1"/>
              <a:t>os.path.join</a:t>
            </a:r>
            <a:r>
              <a:rPr lang="en-US" dirty="0"/>
              <a:t>(</a:t>
            </a:r>
            <a:r>
              <a:rPr lang="en-US" dirty="0" err="1"/>
              <a:t>data_folder,img_name</a:t>
            </a:r>
            <a:r>
              <a:rPr lang="en-US" dirty="0"/>
              <a:t>) we are joining our image file name to our folder path and creating a new path to access the image file.</a:t>
            </a:r>
          </a:p>
          <a:p>
            <a:endParaRPr lang="en-US" dirty="0"/>
          </a:p>
          <a:p>
            <a:r>
              <a:rPr lang="en-US" dirty="0"/>
              <a:t>With </a:t>
            </a:r>
            <a:r>
              <a:rPr lang="en-US" dirty="0" err="1"/>
              <a:t>mping.imread</a:t>
            </a:r>
            <a:endParaRPr lang="en-US" dirty="0"/>
          </a:p>
          <a:p>
            <a:r>
              <a:rPr lang="en-US" dirty="0"/>
              <a:t>(</a:t>
            </a:r>
            <a:r>
              <a:rPr lang="en-US" dirty="0" err="1"/>
              <a:t>i.e</a:t>
            </a:r>
            <a:r>
              <a:rPr lang="en-US" dirty="0"/>
              <a:t> with </a:t>
            </a:r>
            <a:r>
              <a:rPr lang="en-US" dirty="0" err="1"/>
              <a:t>matplotlib.image.imread</a:t>
            </a:r>
            <a:r>
              <a:rPr lang="en-US" dirty="0"/>
              <a:t>) function </a:t>
            </a:r>
          </a:p>
          <a:p>
            <a:r>
              <a:rPr lang="en-US" dirty="0"/>
              <a:t>we are reading the image file from our given </a:t>
            </a:r>
          </a:p>
          <a:p>
            <a:r>
              <a:rPr lang="en-US" dirty="0"/>
              <a:t>image path and saving it as a numpy array</a:t>
            </a:r>
          </a:p>
          <a:p>
            <a:endParaRPr lang="en-US" dirty="0"/>
          </a:p>
          <a:p>
            <a:r>
              <a:rPr lang="en-US" dirty="0"/>
              <a:t>And again with </a:t>
            </a:r>
            <a:r>
              <a:rPr lang="en-US" dirty="0" err="1"/>
              <a:t>plt.imshow</a:t>
            </a:r>
            <a:r>
              <a:rPr lang="en-US" dirty="0"/>
              <a:t>(image)</a:t>
            </a:r>
          </a:p>
          <a:p>
            <a:r>
              <a:rPr lang="en-US" dirty="0"/>
              <a:t>We are displaying the numpy array as image</a:t>
            </a:r>
          </a:p>
          <a:p>
            <a:r>
              <a:rPr lang="en-US" dirty="0"/>
              <a:t>In our plot explore as shown in above slides</a:t>
            </a:r>
          </a:p>
        </p:txBody>
      </p:sp>
      <p:pic>
        <p:nvPicPr>
          <p:cNvPr id="8" name="Picture 7">
            <a:extLst>
              <a:ext uri="{FF2B5EF4-FFF2-40B4-BE49-F238E27FC236}">
                <a16:creationId xmlns:a16="http://schemas.microsoft.com/office/drawing/2014/main" id="{5481749C-A4F9-D870-FCEB-7216E53B2EDC}"/>
              </a:ext>
            </a:extLst>
          </p:cNvPr>
          <p:cNvPicPr>
            <a:picLocks noChangeAspect="1"/>
          </p:cNvPicPr>
          <p:nvPr/>
        </p:nvPicPr>
        <p:blipFill>
          <a:blip r:embed="rId2"/>
          <a:stretch>
            <a:fillRect/>
          </a:stretch>
        </p:blipFill>
        <p:spPr>
          <a:xfrm>
            <a:off x="504671" y="210361"/>
            <a:ext cx="4968671" cy="1127858"/>
          </a:xfrm>
          <a:prstGeom prst="rect">
            <a:avLst/>
          </a:prstGeom>
        </p:spPr>
      </p:pic>
      <p:pic>
        <p:nvPicPr>
          <p:cNvPr id="10" name="Picture 9">
            <a:extLst>
              <a:ext uri="{FF2B5EF4-FFF2-40B4-BE49-F238E27FC236}">
                <a16:creationId xmlns:a16="http://schemas.microsoft.com/office/drawing/2014/main" id="{8CF445C5-487F-D78C-8256-2CDE5FD270F9}"/>
              </a:ext>
            </a:extLst>
          </p:cNvPr>
          <p:cNvPicPr>
            <a:picLocks noChangeAspect="1"/>
          </p:cNvPicPr>
          <p:nvPr/>
        </p:nvPicPr>
        <p:blipFill>
          <a:blip r:embed="rId3"/>
          <a:stretch>
            <a:fillRect/>
          </a:stretch>
        </p:blipFill>
        <p:spPr>
          <a:xfrm>
            <a:off x="4764068" y="2341966"/>
            <a:ext cx="7171041" cy="4305673"/>
          </a:xfrm>
          <a:prstGeom prst="rect">
            <a:avLst/>
          </a:prstGeom>
        </p:spPr>
      </p:pic>
    </p:spTree>
    <p:extLst>
      <p:ext uri="{BB962C8B-B14F-4D97-AF65-F5344CB8AC3E}">
        <p14:creationId xmlns:p14="http://schemas.microsoft.com/office/powerpoint/2010/main" val="3022341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CBDD3-4611-2A35-D1F2-BAF4612381BC}"/>
              </a:ext>
            </a:extLst>
          </p:cNvPr>
          <p:cNvPicPr>
            <a:picLocks noChangeAspect="1"/>
          </p:cNvPicPr>
          <p:nvPr/>
        </p:nvPicPr>
        <p:blipFill>
          <a:blip r:embed="rId2"/>
          <a:stretch>
            <a:fillRect/>
          </a:stretch>
        </p:blipFill>
        <p:spPr>
          <a:xfrm>
            <a:off x="418020" y="686147"/>
            <a:ext cx="5082980" cy="510584"/>
          </a:xfrm>
          <a:prstGeom prst="rect">
            <a:avLst/>
          </a:prstGeom>
        </p:spPr>
      </p:pic>
      <p:sp>
        <p:nvSpPr>
          <p:cNvPr id="5" name="TextBox 4">
            <a:extLst>
              <a:ext uri="{FF2B5EF4-FFF2-40B4-BE49-F238E27FC236}">
                <a16:creationId xmlns:a16="http://schemas.microsoft.com/office/drawing/2014/main" id="{49BFA090-AE92-5DAA-38C3-50B4411EAA36}"/>
              </a:ext>
            </a:extLst>
          </p:cNvPr>
          <p:cNvSpPr txBox="1"/>
          <p:nvPr/>
        </p:nvSpPr>
        <p:spPr>
          <a:xfrm>
            <a:off x="418020" y="208624"/>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3.Divide training and test Dataset</a:t>
            </a:r>
          </a:p>
        </p:txBody>
      </p:sp>
      <p:pic>
        <p:nvPicPr>
          <p:cNvPr id="7" name="Picture 6">
            <a:extLst>
              <a:ext uri="{FF2B5EF4-FFF2-40B4-BE49-F238E27FC236}">
                <a16:creationId xmlns:a16="http://schemas.microsoft.com/office/drawing/2014/main" id="{05A03359-18AC-43E0-53CE-FFEDB106B629}"/>
              </a:ext>
            </a:extLst>
          </p:cNvPr>
          <p:cNvPicPr>
            <a:picLocks noChangeAspect="1"/>
          </p:cNvPicPr>
          <p:nvPr/>
        </p:nvPicPr>
        <p:blipFill>
          <a:blip r:embed="rId3"/>
          <a:stretch>
            <a:fillRect/>
          </a:stretch>
        </p:blipFill>
        <p:spPr>
          <a:xfrm>
            <a:off x="4557401" y="1470490"/>
            <a:ext cx="7300593" cy="1958510"/>
          </a:xfrm>
          <a:prstGeom prst="rect">
            <a:avLst/>
          </a:prstGeom>
        </p:spPr>
      </p:pic>
      <p:sp>
        <p:nvSpPr>
          <p:cNvPr id="8" name="TextBox 7">
            <a:extLst>
              <a:ext uri="{FF2B5EF4-FFF2-40B4-BE49-F238E27FC236}">
                <a16:creationId xmlns:a16="http://schemas.microsoft.com/office/drawing/2014/main" id="{9FD67061-EBD5-FB84-0CD4-777C0752F93F}"/>
              </a:ext>
            </a:extLst>
          </p:cNvPr>
          <p:cNvSpPr txBox="1"/>
          <p:nvPr/>
        </p:nvSpPr>
        <p:spPr>
          <a:xfrm>
            <a:off x="6096000" y="733161"/>
            <a:ext cx="5677980" cy="369332"/>
          </a:xfrm>
          <a:prstGeom prst="rect">
            <a:avLst/>
          </a:prstGeom>
          <a:noFill/>
        </p:spPr>
        <p:txBody>
          <a:bodyPr wrap="square" rtlCol="0">
            <a:spAutoFit/>
          </a:bodyPr>
          <a:lstStyle/>
          <a:p>
            <a:r>
              <a:rPr lang="en-US" dirty="0">
                <a:latin typeface="+mj-lt"/>
              </a:rPr>
              <a:t>Creating path to save training and test data separately</a:t>
            </a:r>
            <a:r>
              <a:rPr lang="en-US" dirty="0"/>
              <a:t> </a:t>
            </a:r>
          </a:p>
        </p:txBody>
      </p:sp>
      <p:pic>
        <p:nvPicPr>
          <p:cNvPr id="10" name="Picture 9">
            <a:extLst>
              <a:ext uri="{FF2B5EF4-FFF2-40B4-BE49-F238E27FC236}">
                <a16:creationId xmlns:a16="http://schemas.microsoft.com/office/drawing/2014/main" id="{50FE02A2-D68D-DB1B-12D6-2C36EF5E7A1D}"/>
              </a:ext>
            </a:extLst>
          </p:cNvPr>
          <p:cNvPicPr>
            <a:picLocks noChangeAspect="1"/>
          </p:cNvPicPr>
          <p:nvPr/>
        </p:nvPicPr>
        <p:blipFill>
          <a:blip r:embed="rId4"/>
          <a:stretch>
            <a:fillRect/>
          </a:stretch>
        </p:blipFill>
        <p:spPr>
          <a:xfrm>
            <a:off x="526175" y="3853466"/>
            <a:ext cx="3772227" cy="960203"/>
          </a:xfrm>
          <a:prstGeom prst="rect">
            <a:avLst/>
          </a:prstGeom>
        </p:spPr>
      </p:pic>
      <p:sp>
        <p:nvSpPr>
          <p:cNvPr id="11" name="TextBox 10">
            <a:extLst>
              <a:ext uri="{FF2B5EF4-FFF2-40B4-BE49-F238E27FC236}">
                <a16:creationId xmlns:a16="http://schemas.microsoft.com/office/drawing/2014/main" id="{EDA07F7F-A8A3-F83D-E590-F0A80FAB4FBD}"/>
              </a:ext>
            </a:extLst>
          </p:cNvPr>
          <p:cNvSpPr txBox="1"/>
          <p:nvPr/>
        </p:nvSpPr>
        <p:spPr>
          <a:xfrm>
            <a:off x="4557401" y="3853466"/>
            <a:ext cx="7216579" cy="923330"/>
          </a:xfrm>
          <a:prstGeom prst="rect">
            <a:avLst/>
          </a:prstGeom>
          <a:noFill/>
        </p:spPr>
        <p:txBody>
          <a:bodyPr wrap="square" rtlCol="0">
            <a:spAutoFit/>
          </a:bodyPr>
          <a:lstStyle/>
          <a:p>
            <a:r>
              <a:rPr lang="en-US" dirty="0"/>
              <a:t>If their already exists any path with same name we will remove the path and delete the folders so that we can create new folders for our training and test data</a:t>
            </a:r>
          </a:p>
        </p:txBody>
      </p:sp>
    </p:spTree>
    <p:extLst>
      <p:ext uri="{BB962C8B-B14F-4D97-AF65-F5344CB8AC3E}">
        <p14:creationId xmlns:p14="http://schemas.microsoft.com/office/powerpoint/2010/main" val="1031235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C8ED2A-63B3-DAE7-9C0C-B38294F833CF}"/>
              </a:ext>
            </a:extLst>
          </p:cNvPr>
          <p:cNvPicPr>
            <a:picLocks noChangeAspect="1"/>
          </p:cNvPicPr>
          <p:nvPr/>
        </p:nvPicPr>
        <p:blipFill>
          <a:blip r:embed="rId2"/>
          <a:stretch>
            <a:fillRect/>
          </a:stretch>
        </p:blipFill>
        <p:spPr>
          <a:xfrm>
            <a:off x="344129" y="416798"/>
            <a:ext cx="5197290" cy="441998"/>
          </a:xfrm>
          <a:prstGeom prst="rect">
            <a:avLst/>
          </a:prstGeom>
        </p:spPr>
      </p:pic>
      <p:sp>
        <p:nvSpPr>
          <p:cNvPr id="4" name="TextBox 3">
            <a:extLst>
              <a:ext uri="{FF2B5EF4-FFF2-40B4-BE49-F238E27FC236}">
                <a16:creationId xmlns:a16="http://schemas.microsoft.com/office/drawing/2014/main" id="{7D97E576-C0A5-0EDB-9AA0-10FF55FCC14F}"/>
              </a:ext>
            </a:extLst>
          </p:cNvPr>
          <p:cNvSpPr txBox="1"/>
          <p:nvPr/>
        </p:nvSpPr>
        <p:spPr>
          <a:xfrm>
            <a:off x="5781368" y="314632"/>
            <a:ext cx="6066503" cy="646331"/>
          </a:xfrm>
          <a:prstGeom prst="rect">
            <a:avLst/>
          </a:prstGeom>
          <a:noFill/>
        </p:spPr>
        <p:txBody>
          <a:bodyPr wrap="square" rtlCol="0">
            <a:spAutoFit/>
          </a:bodyPr>
          <a:lstStyle/>
          <a:p>
            <a:r>
              <a:rPr lang="en-US" dirty="0"/>
              <a:t>Create new folders as per the path provided to divide training and test data</a:t>
            </a:r>
          </a:p>
        </p:txBody>
      </p:sp>
      <p:pic>
        <p:nvPicPr>
          <p:cNvPr id="6" name="Picture 5">
            <a:extLst>
              <a:ext uri="{FF2B5EF4-FFF2-40B4-BE49-F238E27FC236}">
                <a16:creationId xmlns:a16="http://schemas.microsoft.com/office/drawing/2014/main" id="{512BC80F-26FB-D3D5-E89D-2ECAEA73197F}"/>
              </a:ext>
            </a:extLst>
          </p:cNvPr>
          <p:cNvPicPr>
            <a:picLocks noChangeAspect="1"/>
          </p:cNvPicPr>
          <p:nvPr/>
        </p:nvPicPr>
        <p:blipFill>
          <a:blip r:embed="rId3"/>
          <a:stretch>
            <a:fillRect/>
          </a:stretch>
        </p:blipFill>
        <p:spPr>
          <a:xfrm>
            <a:off x="3616381" y="1440007"/>
            <a:ext cx="6729043" cy="3977985"/>
          </a:xfrm>
          <a:prstGeom prst="rect">
            <a:avLst/>
          </a:prstGeom>
        </p:spPr>
      </p:pic>
    </p:spTree>
    <p:extLst>
      <p:ext uri="{BB962C8B-B14F-4D97-AF65-F5344CB8AC3E}">
        <p14:creationId xmlns:p14="http://schemas.microsoft.com/office/powerpoint/2010/main" val="49378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B86D0F-9E00-CD54-BE24-FF79E99FF783}"/>
              </a:ext>
            </a:extLst>
          </p:cNvPr>
          <p:cNvPicPr>
            <a:picLocks noChangeAspect="1"/>
          </p:cNvPicPr>
          <p:nvPr/>
        </p:nvPicPr>
        <p:blipFill>
          <a:blip r:embed="rId2"/>
          <a:stretch>
            <a:fillRect/>
          </a:stretch>
        </p:blipFill>
        <p:spPr>
          <a:xfrm>
            <a:off x="433742" y="362295"/>
            <a:ext cx="10950889" cy="548688"/>
          </a:xfrm>
          <a:prstGeom prst="rect">
            <a:avLst/>
          </a:prstGeom>
        </p:spPr>
      </p:pic>
      <p:sp>
        <p:nvSpPr>
          <p:cNvPr id="4" name="TextBox 3">
            <a:extLst>
              <a:ext uri="{FF2B5EF4-FFF2-40B4-BE49-F238E27FC236}">
                <a16:creationId xmlns:a16="http://schemas.microsoft.com/office/drawing/2014/main" id="{C20165B0-2949-C535-9B30-4BB6F52EC3B3}"/>
              </a:ext>
            </a:extLst>
          </p:cNvPr>
          <p:cNvSpPr txBox="1"/>
          <p:nvPr/>
        </p:nvSpPr>
        <p:spPr>
          <a:xfrm>
            <a:off x="428264" y="925975"/>
            <a:ext cx="11316929" cy="646331"/>
          </a:xfrm>
          <a:prstGeom prst="rect">
            <a:avLst/>
          </a:prstGeom>
          <a:noFill/>
        </p:spPr>
        <p:txBody>
          <a:bodyPr wrap="square" rtlCol="0">
            <a:spAutoFit/>
          </a:bodyPr>
          <a:lstStyle/>
          <a:p>
            <a:r>
              <a:rPr lang="en-US" dirty="0"/>
              <a:t>As we already know the our file names are subject01.wink ,subject02.noglasses and so on hence to access these subjects individually we created this </a:t>
            </a:r>
            <a:r>
              <a:rPr lang="en-US" dirty="0" err="1"/>
              <a:t>idx_list</a:t>
            </a:r>
            <a:r>
              <a:rPr lang="en-US" dirty="0"/>
              <a:t> as we have total 15 subjects with 11 different images. </a:t>
            </a:r>
            <a:r>
              <a:rPr lang="en-US" dirty="0" err="1"/>
              <a:t>i.e</a:t>
            </a:r>
            <a:r>
              <a:rPr lang="en-US" dirty="0"/>
              <a:t> total 165 images</a:t>
            </a:r>
          </a:p>
        </p:txBody>
      </p:sp>
      <p:pic>
        <p:nvPicPr>
          <p:cNvPr id="6" name="Picture 5">
            <a:extLst>
              <a:ext uri="{FF2B5EF4-FFF2-40B4-BE49-F238E27FC236}">
                <a16:creationId xmlns:a16="http://schemas.microsoft.com/office/drawing/2014/main" id="{F916E4CB-5B9E-3561-8922-E2B8BCAC73D3}"/>
              </a:ext>
            </a:extLst>
          </p:cNvPr>
          <p:cNvPicPr>
            <a:picLocks noChangeAspect="1"/>
          </p:cNvPicPr>
          <p:nvPr/>
        </p:nvPicPr>
        <p:blipFill>
          <a:blip r:embed="rId3"/>
          <a:stretch>
            <a:fillRect/>
          </a:stretch>
        </p:blipFill>
        <p:spPr>
          <a:xfrm>
            <a:off x="433742" y="2131961"/>
            <a:ext cx="3886537" cy="320068"/>
          </a:xfrm>
          <a:prstGeom prst="rect">
            <a:avLst/>
          </a:prstGeom>
        </p:spPr>
      </p:pic>
      <p:sp>
        <p:nvSpPr>
          <p:cNvPr id="7" name="TextBox 6">
            <a:extLst>
              <a:ext uri="{FF2B5EF4-FFF2-40B4-BE49-F238E27FC236}">
                <a16:creationId xmlns:a16="http://schemas.microsoft.com/office/drawing/2014/main" id="{A6E6EBC5-2882-F651-57BF-37E6BB527BCD}"/>
              </a:ext>
            </a:extLst>
          </p:cNvPr>
          <p:cNvSpPr txBox="1"/>
          <p:nvPr/>
        </p:nvSpPr>
        <p:spPr>
          <a:xfrm>
            <a:off x="428264" y="2453605"/>
            <a:ext cx="11335471" cy="369332"/>
          </a:xfrm>
          <a:prstGeom prst="rect">
            <a:avLst/>
          </a:prstGeom>
          <a:noFill/>
        </p:spPr>
        <p:txBody>
          <a:bodyPr wrap="square" rtlCol="0">
            <a:spAutoFit/>
          </a:bodyPr>
          <a:lstStyle/>
          <a:p>
            <a:r>
              <a:rPr lang="en-US" dirty="0"/>
              <a:t>Create a list of 15 list. Each of these list will hold the file name of 11 different type of images for each respective subject</a:t>
            </a:r>
          </a:p>
        </p:txBody>
      </p:sp>
      <p:pic>
        <p:nvPicPr>
          <p:cNvPr id="9" name="Picture 8">
            <a:extLst>
              <a:ext uri="{FF2B5EF4-FFF2-40B4-BE49-F238E27FC236}">
                <a16:creationId xmlns:a16="http://schemas.microsoft.com/office/drawing/2014/main" id="{5E7C7038-2DB0-602C-F976-BB9EC9626195}"/>
              </a:ext>
            </a:extLst>
          </p:cNvPr>
          <p:cNvPicPr>
            <a:picLocks noChangeAspect="1"/>
          </p:cNvPicPr>
          <p:nvPr/>
        </p:nvPicPr>
        <p:blipFill>
          <a:blip r:embed="rId4"/>
          <a:stretch>
            <a:fillRect/>
          </a:stretch>
        </p:blipFill>
        <p:spPr>
          <a:xfrm>
            <a:off x="433741" y="3299594"/>
            <a:ext cx="6073666" cy="746825"/>
          </a:xfrm>
          <a:prstGeom prst="rect">
            <a:avLst/>
          </a:prstGeom>
        </p:spPr>
      </p:pic>
      <p:sp>
        <p:nvSpPr>
          <p:cNvPr id="10" name="TextBox 9">
            <a:extLst>
              <a:ext uri="{FF2B5EF4-FFF2-40B4-BE49-F238E27FC236}">
                <a16:creationId xmlns:a16="http://schemas.microsoft.com/office/drawing/2014/main" id="{73039327-A7EC-5733-0D91-98E422B65652}"/>
              </a:ext>
            </a:extLst>
          </p:cNvPr>
          <p:cNvSpPr txBox="1"/>
          <p:nvPr/>
        </p:nvSpPr>
        <p:spPr>
          <a:xfrm>
            <a:off x="428264" y="4286865"/>
            <a:ext cx="11316929" cy="1477328"/>
          </a:xfrm>
          <a:prstGeom prst="rect">
            <a:avLst/>
          </a:prstGeom>
          <a:noFill/>
        </p:spPr>
        <p:txBody>
          <a:bodyPr wrap="square" rtlCol="0">
            <a:spAutoFit/>
          </a:bodyPr>
          <a:lstStyle/>
          <a:p>
            <a:r>
              <a:rPr lang="en-US" dirty="0">
                <a:latin typeface="+mj-lt"/>
              </a:rPr>
              <a:t>If file name in our database starts with subject01 then store all the variation (</a:t>
            </a:r>
            <a:r>
              <a:rPr lang="en-US" b="0" i="0" dirty="0">
                <a:effectLst/>
                <a:latin typeface="+mj-lt"/>
              </a:rPr>
              <a:t>center-light, w/glasses, happy, left-light, w/no glasses, normal, right-light, sad, sleepy, surprised, and wink.) in the 0</a:t>
            </a:r>
            <a:r>
              <a:rPr lang="en-US" b="0" i="0" baseline="30000" dirty="0">
                <a:effectLst/>
                <a:latin typeface="+mj-lt"/>
              </a:rPr>
              <a:t>th</a:t>
            </a:r>
            <a:r>
              <a:rPr lang="en-US" b="0" i="0" dirty="0">
                <a:effectLst/>
                <a:latin typeface="+mj-lt"/>
              </a:rPr>
              <a:t> list of </a:t>
            </a:r>
            <a:r>
              <a:rPr lang="en-US" b="0" i="0" dirty="0" err="1">
                <a:effectLst/>
                <a:latin typeface="+mj-lt"/>
              </a:rPr>
              <a:t>file_name_list</a:t>
            </a:r>
            <a:endParaRPr lang="en-US" b="0" i="0" dirty="0">
              <a:effectLst/>
              <a:latin typeface="+mj-lt"/>
            </a:endParaRPr>
          </a:p>
          <a:p>
            <a:endParaRPr lang="en-US" dirty="0">
              <a:latin typeface="+mj-lt"/>
            </a:endParaRPr>
          </a:p>
          <a:p>
            <a:r>
              <a:rPr lang="en-US" b="0" i="0" dirty="0">
                <a:effectLst/>
                <a:latin typeface="+mj-lt"/>
              </a:rPr>
              <a:t>Check the list of list in below slides</a:t>
            </a:r>
          </a:p>
          <a:p>
            <a:endParaRPr lang="en-US" dirty="0"/>
          </a:p>
        </p:txBody>
      </p:sp>
    </p:spTree>
    <p:extLst>
      <p:ext uri="{BB962C8B-B14F-4D97-AF65-F5344CB8AC3E}">
        <p14:creationId xmlns:p14="http://schemas.microsoft.com/office/powerpoint/2010/main" val="10854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EBCCC8-5A44-5358-3BB6-BA31F2185F02}"/>
              </a:ext>
            </a:extLst>
          </p:cNvPr>
          <p:cNvPicPr>
            <a:picLocks noChangeAspect="1"/>
          </p:cNvPicPr>
          <p:nvPr/>
        </p:nvPicPr>
        <p:blipFill>
          <a:blip r:embed="rId2"/>
          <a:stretch>
            <a:fillRect/>
          </a:stretch>
        </p:blipFill>
        <p:spPr>
          <a:xfrm>
            <a:off x="0" y="306271"/>
            <a:ext cx="12192000" cy="6245458"/>
          </a:xfrm>
          <a:prstGeom prst="rect">
            <a:avLst/>
          </a:prstGeom>
        </p:spPr>
      </p:pic>
    </p:spTree>
    <p:extLst>
      <p:ext uri="{BB962C8B-B14F-4D97-AF65-F5344CB8AC3E}">
        <p14:creationId xmlns:p14="http://schemas.microsoft.com/office/powerpoint/2010/main" val="752368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1EA97-D2A9-EC29-8800-B6ED93458AA9}"/>
              </a:ext>
            </a:extLst>
          </p:cNvPr>
          <p:cNvPicPr>
            <a:picLocks noChangeAspect="1"/>
          </p:cNvPicPr>
          <p:nvPr/>
        </p:nvPicPr>
        <p:blipFill>
          <a:blip r:embed="rId2"/>
          <a:stretch>
            <a:fillRect/>
          </a:stretch>
        </p:blipFill>
        <p:spPr>
          <a:xfrm>
            <a:off x="0" y="251256"/>
            <a:ext cx="12192000" cy="1832647"/>
          </a:xfrm>
          <a:prstGeom prst="rect">
            <a:avLst/>
          </a:prstGeom>
        </p:spPr>
      </p:pic>
      <p:sp>
        <p:nvSpPr>
          <p:cNvPr id="4" name="TextBox 3">
            <a:extLst>
              <a:ext uri="{FF2B5EF4-FFF2-40B4-BE49-F238E27FC236}">
                <a16:creationId xmlns:a16="http://schemas.microsoft.com/office/drawing/2014/main" id="{33C3A087-6BB4-F93A-B962-4C671C74DF6C}"/>
              </a:ext>
            </a:extLst>
          </p:cNvPr>
          <p:cNvSpPr txBox="1"/>
          <p:nvPr/>
        </p:nvSpPr>
        <p:spPr>
          <a:xfrm>
            <a:off x="206477" y="2320413"/>
            <a:ext cx="11710220" cy="1754326"/>
          </a:xfrm>
          <a:prstGeom prst="rect">
            <a:avLst/>
          </a:prstGeom>
          <a:noFill/>
        </p:spPr>
        <p:txBody>
          <a:bodyPr wrap="square" rtlCol="0">
            <a:spAutoFit/>
          </a:bodyPr>
          <a:lstStyle/>
          <a:p>
            <a:r>
              <a:rPr lang="en-US" dirty="0"/>
              <a:t>As per the above code we access a specific subject and within that subject there are 11 different images paths.</a:t>
            </a:r>
          </a:p>
          <a:p>
            <a:r>
              <a:rPr lang="en-US" dirty="0"/>
              <a:t>We save it to ls. And in this ls their are 11 images paths we randomly chose 1 path and save that image it to our test folder. And remove this path from ls.</a:t>
            </a:r>
          </a:p>
          <a:p>
            <a:r>
              <a:rPr lang="en-US" dirty="0"/>
              <a:t>All remaining 10 path in ls are copied in our training folder</a:t>
            </a:r>
          </a:p>
          <a:p>
            <a:endParaRPr lang="en-US" dirty="0"/>
          </a:p>
          <a:p>
            <a:r>
              <a:rPr lang="en-US" dirty="0"/>
              <a:t>After execution of the code check below slide to see the files copied to respective test and training folder</a:t>
            </a:r>
          </a:p>
        </p:txBody>
      </p:sp>
    </p:spTree>
    <p:extLst>
      <p:ext uri="{BB962C8B-B14F-4D97-AF65-F5344CB8AC3E}">
        <p14:creationId xmlns:p14="http://schemas.microsoft.com/office/powerpoint/2010/main" val="2505347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D4D0DD-E4B2-6D19-29DF-8066C8CCB437}"/>
              </a:ext>
            </a:extLst>
          </p:cNvPr>
          <p:cNvPicPr>
            <a:picLocks noChangeAspect="1"/>
          </p:cNvPicPr>
          <p:nvPr/>
        </p:nvPicPr>
        <p:blipFill>
          <a:blip r:embed="rId2"/>
          <a:stretch>
            <a:fillRect/>
          </a:stretch>
        </p:blipFill>
        <p:spPr>
          <a:xfrm>
            <a:off x="1457096" y="367599"/>
            <a:ext cx="6721422" cy="5768840"/>
          </a:xfrm>
          <a:prstGeom prst="rect">
            <a:avLst/>
          </a:prstGeom>
        </p:spPr>
      </p:pic>
    </p:spTree>
    <p:extLst>
      <p:ext uri="{BB962C8B-B14F-4D97-AF65-F5344CB8AC3E}">
        <p14:creationId xmlns:p14="http://schemas.microsoft.com/office/powerpoint/2010/main" val="257116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BCE56-91FF-AC65-4B25-85AA40E57978}"/>
              </a:ext>
            </a:extLst>
          </p:cNvPr>
          <p:cNvPicPr>
            <a:picLocks noChangeAspect="1"/>
          </p:cNvPicPr>
          <p:nvPr/>
        </p:nvPicPr>
        <p:blipFill>
          <a:blip r:embed="rId2"/>
          <a:stretch>
            <a:fillRect/>
          </a:stretch>
        </p:blipFill>
        <p:spPr>
          <a:xfrm>
            <a:off x="2640477" y="0"/>
            <a:ext cx="6911045" cy="6858000"/>
          </a:xfrm>
          <a:prstGeom prst="rect">
            <a:avLst/>
          </a:prstGeom>
        </p:spPr>
      </p:pic>
    </p:spTree>
    <p:extLst>
      <p:ext uri="{BB962C8B-B14F-4D97-AF65-F5344CB8AC3E}">
        <p14:creationId xmlns:p14="http://schemas.microsoft.com/office/powerpoint/2010/main" val="2673121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E8291B-1010-E610-0678-A37BA6ADD740}"/>
              </a:ext>
            </a:extLst>
          </p:cNvPr>
          <p:cNvPicPr>
            <a:picLocks noChangeAspect="1"/>
          </p:cNvPicPr>
          <p:nvPr/>
        </p:nvPicPr>
        <p:blipFill>
          <a:blip r:embed="rId2"/>
          <a:stretch>
            <a:fillRect/>
          </a:stretch>
        </p:blipFill>
        <p:spPr>
          <a:xfrm>
            <a:off x="324759" y="1020951"/>
            <a:ext cx="4541914" cy="289585"/>
          </a:xfrm>
          <a:prstGeom prst="rect">
            <a:avLst/>
          </a:prstGeom>
        </p:spPr>
      </p:pic>
      <p:sp>
        <p:nvSpPr>
          <p:cNvPr id="4" name="TextBox 3">
            <a:extLst>
              <a:ext uri="{FF2B5EF4-FFF2-40B4-BE49-F238E27FC236}">
                <a16:creationId xmlns:a16="http://schemas.microsoft.com/office/drawing/2014/main" id="{8B517681-958A-4840-AE77-A54B2B0DD47F}"/>
              </a:ext>
            </a:extLst>
          </p:cNvPr>
          <p:cNvSpPr txBox="1"/>
          <p:nvPr/>
        </p:nvSpPr>
        <p:spPr>
          <a:xfrm>
            <a:off x="291727" y="1310536"/>
            <a:ext cx="6882580" cy="369332"/>
          </a:xfrm>
          <a:prstGeom prst="rect">
            <a:avLst/>
          </a:prstGeom>
          <a:noFill/>
        </p:spPr>
        <p:txBody>
          <a:bodyPr wrap="square" rtlCol="0">
            <a:spAutoFit/>
          </a:bodyPr>
          <a:lstStyle/>
          <a:p>
            <a:r>
              <a:rPr lang="en-US" dirty="0">
                <a:latin typeface="+mj-lt"/>
              </a:rPr>
              <a:t>Makes a list of file names of all the files from our training dataset folder</a:t>
            </a:r>
          </a:p>
        </p:txBody>
      </p:sp>
      <p:pic>
        <p:nvPicPr>
          <p:cNvPr id="6" name="Picture 5">
            <a:extLst>
              <a:ext uri="{FF2B5EF4-FFF2-40B4-BE49-F238E27FC236}">
                <a16:creationId xmlns:a16="http://schemas.microsoft.com/office/drawing/2014/main" id="{F9AED8D9-3B83-CA89-6723-EFC486C3B3CC}"/>
              </a:ext>
            </a:extLst>
          </p:cNvPr>
          <p:cNvPicPr>
            <a:picLocks noChangeAspect="1"/>
          </p:cNvPicPr>
          <p:nvPr/>
        </p:nvPicPr>
        <p:blipFill>
          <a:blip r:embed="rId3"/>
          <a:stretch>
            <a:fillRect/>
          </a:stretch>
        </p:blipFill>
        <p:spPr>
          <a:xfrm>
            <a:off x="7927854" y="0"/>
            <a:ext cx="4028172" cy="6858000"/>
          </a:xfrm>
          <a:prstGeom prst="rect">
            <a:avLst/>
          </a:prstGeom>
        </p:spPr>
      </p:pic>
      <p:pic>
        <p:nvPicPr>
          <p:cNvPr id="8" name="Picture 7">
            <a:extLst>
              <a:ext uri="{FF2B5EF4-FFF2-40B4-BE49-F238E27FC236}">
                <a16:creationId xmlns:a16="http://schemas.microsoft.com/office/drawing/2014/main" id="{6D9808F6-69B7-9284-655B-980C5AED3A1E}"/>
              </a:ext>
            </a:extLst>
          </p:cNvPr>
          <p:cNvPicPr>
            <a:picLocks noChangeAspect="1"/>
          </p:cNvPicPr>
          <p:nvPr/>
        </p:nvPicPr>
        <p:blipFill>
          <a:blip r:embed="rId4"/>
          <a:stretch>
            <a:fillRect/>
          </a:stretch>
        </p:blipFill>
        <p:spPr>
          <a:xfrm>
            <a:off x="324759" y="2090830"/>
            <a:ext cx="2103302" cy="358171"/>
          </a:xfrm>
          <a:prstGeom prst="rect">
            <a:avLst/>
          </a:prstGeom>
        </p:spPr>
      </p:pic>
      <p:sp>
        <p:nvSpPr>
          <p:cNvPr id="11" name="TextBox 10">
            <a:extLst>
              <a:ext uri="{FF2B5EF4-FFF2-40B4-BE49-F238E27FC236}">
                <a16:creationId xmlns:a16="http://schemas.microsoft.com/office/drawing/2014/main" id="{85C3FFA0-0152-59BB-2D96-F4CB178384D8}"/>
              </a:ext>
            </a:extLst>
          </p:cNvPr>
          <p:cNvSpPr txBox="1"/>
          <p:nvPr/>
        </p:nvSpPr>
        <p:spPr>
          <a:xfrm>
            <a:off x="324759" y="362369"/>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mj-lt"/>
              </a:rPr>
              <a:t>4.Find Eigen values and eigen vector of dataset</a:t>
            </a:r>
          </a:p>
        </p:txBody>
      </p:sp>
      <p:sp>
        <p:nvSpPr>
          <p:cNvPr id="12" name="TextBox 11">
            <a:extLst>
              <a:ext uri="{FF2B5EF4-FFF2-40B4-BE49-F238E27FC236}">
                <a16:creationId xmlns:a16="http://schemas.microsoft.com/office/drawing/2014/main" id="{D104614D-F5D3-12D3-52A1-9EFF63567DF3}"/>
              </a:ext>
            </a:extLst>
          </p:cNvPr>
          <p:cNvSpPr txBox="1"/>
          <p:nvPr/>
        </p:nvSpPr>
        <p:spPr>
          <a:xfrm>
            <a:off x="291727" y="2458065"/>
            <a:ext cx="7485589" cy="369332"/>
          </a:xfrm>
          <a:prstGeom prst="rect">
            <a:avLst/>
          </a:prstGeom>
          <a:noFill/>
        </p:spPr>
        <p:txBody>
          <a:bodyPr wrap="square" rtlCol="0">
            <a:spAutoFit/>
          </a:bodyPr>
          <a:lstStyle/>
          <a:p>
            <a:r>
              <a:rPr lang="en-US" dirty="0">
                <a:latin typeface="+mj-lt"/>
              </a:rPr>
              <a:t>Create a list to hold the numpy array for each image file in our training dataset</a:t>
            </a:r>
          </a:p>
        </p:txBody>
      </p:sp>
    </p:spTree>
    <p:extLst>
      <p:ext uri="{BB962C8B-B14F-4D97-AF65-F5344CB8AC3E}">
        <p14:creationId xmlns:p14="http://schemas.microsoft.com/office/powerpoint/2010/main" val="3286148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50A2E7-071C-A093-C5F5-A9C1CDF86545}"/>
              </a:ext>
            </a:extLst>
          </p:cNvPr>
          <p:cNvPicPr>
            <a:picLocks noChangeAspect="1"/>
          </p:cNvPicPr>
          <p:nvPr/>
        </p:nvPicPr>
        <p:blipFill>
          <a:blip r:embed="rId2"/>
          <a:stretch>
            <a:fillRect/>
          </a:stretch>
        </p:blipFill>
        <p:spPr>
          <a:xfrm>
            <a:off x="304506" y="213464"/>
            <a:ext cx="8954276" cy="1272650"/>
          </a:xfrm>
          <a:prstGeom prst="rect">
            <a:avLst/>
          </a:prstGeom>
        </p:spPr>
      </p:pic>
      <p:sp>
        <p:nvSpPr>
          <p:cNvPr id="3" name="TextBox 2">
            <a:extLst>
              <a:ext uri="{FF2B5EF4-FFF2-40B4-BE49-F238E27FC236}">
                <a16:creationId xmlns:a16="http://schemas.microsoft.com/office/drawing/2014/main" id="{54B66891-4A62-658F-76CE-D858C509639F}"/>
              </a:ext>
            </a:extLst>
          </p:cNvPr>
          <p:cNvSpPr txBox="1"/>
          <p:nvPr/>
        </p:nvSpPr>
        <p:spPr>
          <a:xfrm>
            <a:off x="285135" y="1710813"/>
            <a:ext cx="11720052" cy="2585323"/>
          </a:xfrm>
          <a:prstGeom prst="rect">
            <a:avLst/>
          </a:prstGeom>
          <a:noFill/>
        </p:spPr>
        <p:txBody>
          <a:bodyPr wrap="square" rtlCol="0">
            <a:spAutoFit/>
          </a:bodyPr>
          <a:lstStyle/>
          <a:p>
            <a:r>
              <a:rPr lang="en-US" dirty="0"/>
              <a:t>First we access the file path and with this file path we read the image file with </a:t>
            </a:r>
            <a:r>
              <a:rPr lang="en-US" dirty="0" err="1"/>
              <a:t>imread</a:t>
            </a:r>
            <a:r>
              <a:rPr lang="en-US" dirty="0"/>
              <a:t> </a:t>
            </a:r>
            <a:r>
              <a:rPr lang="en-US" dirty="0" err="1"/>
              <a:t>fuction</a:t>
            </a:r>
            <a:r>
              <a:rPr lang="en-US" dirty="0"/>
              <a:t> from </a:t>
            </a:r>
            <a:r>
              <a:rPr lang="en-US" dirty="0" err="1"/>
              <a:t>matplotlib.image</a:t>
            </a:r>
            <a:r>
              <a:rPr lang="en-US" dirty="0"/>
              <a:t> library</a:t>
            </a:r>
          </a:p>
          <a:p>
            <a:r>
              <a:rPr lang="en-US" dirty="0"/>
              <a:t>The shape of this array is 243 rows and 320 columns</a:t>
            </a:r>
          </a:p>
          <a:p>
            <a:r>
              <a:rPr lang="en-US" dirty="0"/>
              <a:t>We convert this matrix to an 1 dimensional matrix by reshaping it to 1 row and (243*320) columns </a:t>
            </a:r>
            <a:r>
              <a:rPr lang="en-US" dirty="0" err="1"/>
              <a:t>i.e</a:t>
            </a:r>
            <a:r>
              <a:rPr lang="en-US" dirty="0"/>
              <a:t> 77760 columns for 1 image (</a:t>
            </a:r>
            <a:r>
              <a:rPr lang="en-US" dirty="0" err="1"/>
              <a:t>i.e</a:t>
            </a:r>
            <a:r>
              <a:rPr lang="en-US" dirty="0"/>
              <a:t> basically a row vector)</a:t>
            </a:r>
          </a:p>
          <a:p>
            <a:endParaRPr lang="en-US" dirty="0"/>
          </a:p>
          <a:p>
            <a:r>
              <a:rPr lang="en-US" dirty="0"/>
              <a:t>Similarly we keep on doing this and appending these </a:t>
            </a:r>
            <a:r>
              <a:rPr lang="en-US" dirty="0" err="1"/>
              <a:t>arr</a:t>
            </a:r>
            <a:r>
              <a:rPr lang="en-US" dirty="0"/>
              <a:t> to our </a:t>
            </a:r>
            <a:r>
              <a:rPr lang="en-US" dirty="0" err="1"/>
              <a:t>train_ls</a:t>
            </a:r>
            <a:r>
              <a:rPr lang="en-US" dirty="0"/>
              <a:t> list. But before that we convert them to a column vector with </a:t>
            </a:r>
            <a:r>
              <a:rPr lang="en-US" dirty="0" err="1"/>
              <a:t>np.ravel</a:t>
            </a:r>
            <a:r>
              <a:rPr lang="en-US" dirty="0"/>
              <a:t>() function</a:t>
            </a:r>
          </a:p>
          <a:p>
            <a:endParaRPr lang="en-US" dirty="0"/>
          </a:p>
          <a:p>
            <a:r>
              <a:rPr lang="en-US" dirty="0"/>
              <a:t>The last </a:t>
            </a:r>
            <a:r>
              <a:rPr lang="en-US" dirty="0" err="1"/>
              <a:t>train_ls</a:t>
            </a:r>
            <a:r>
              <a:rPr lang="en-US" dirty="0"/>
              <a:t> list is list of 151 column vector and each column vector is 77,760 rows and 1 column</a:t>
            </a:r>
          </a:p>
        </p:txBody>
      </p:sp>
    </p:spTree>
    <p:extLst>
      <p:ext uri="{BB962C8B-B14F-4D97-AF65-F5344CB8AC3E}">
        <p14:creationId xmlns:p14="http://schemas.microsoft.com/office/powerpoint/2010/main" val="3550348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4D28A1-B352-7C65-A01C-703872B31677}"/>
              </a:ext>
            </a:extLst>
          </p:cNvPr>
          <p:cNvSpPr txBox="1"/>
          <p:nvPr/>
        </p:nvSpPr>
        <p:spPr>
          <a:xfrm>
            <a:off x="353961" y="245051"/>
            <a:ext cx="9645445"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Understanding Libraries which we will be using in the PCA feature extraction</a:t>
            </a:r>
            <a:endParaRPr kumimoji="0" lang="en-US" altLang="en-US" i="0" u="none" strike="noStrike" cap="none" normalizeH="0" baseline="0" dirty="0">
              <a:ln>
                <a:noFill/>
              </a:ln>
              <a:solidFill>
                <a:schemeClr val="tx1"/>
              </a:solidFill>
              <a:effectLst/>
            </a:endParaRPr>
          </a:p>
        </p:txBody>
      </p:sp>
      <p:pic>
        <p:nvPicPr>
          <p:cNvPr id="4" name="Picture 3">
            <a:extLst>
              <a:ext uri="{FF2B5EF4-FFF2-40B4-BE49-F238E27FC236}">
                <a16:creationId xmlns:a16="http://schemas.microsoft.com/office/drawing/2014/main" id="{62D8F14E-1582-8505-3A85-3F7134C1F10C}"/>
              </a:ext>
            </a:extLst>
          </p:cNvPr>
          <p:cNvPicPr>
            <a:picLocks noChangeAspect="1"/>
          </p:cNvPicPr>
          <p:nvPr/>
        </p:nvPicPr>
        <p:blipFill>
          <a:blip r:embed="rId2"/>
          <a:stretch>
            <a:fillRect/>
          </a:stretch>
        </p:blipFill>
        <p:spPr>
          <a:xfrm>
            <a:off x="353961" y="709569"/>
            <a:ext cx="6424217" cy="1722269"/>
          </a:xfrm>
          <a:prstGeom prst="rect">
            <a:avLst/>
          </a:prstGeom>
        </p:spPr>
      </p:pic>
      <p:sp>
        <p:nvSpPr>
          <p:cNvPr id="6" name="TextBox 5">
            <a:extLst>
              <a:ext uri="{FF2B5EF4-FFF2-40B4-BE49-F238E27FC236}">
                <a16:creationId xmlns:a16="http://schemas.microsoft.com/office/drawing/2014/main" id="{580B8DBA-5054-B6B3-DCED-580CF690D9F6}"/>
              </a:ext>
            </a:extLst>
          </p:cNvPr>
          <p:cNvSpPr txBox="1"/>
          <p:nvPr/>
        </p:nvSpPr>
        <p:spPr>
          <a:xfrm>
            <a:off x="353961" y="2622211"/>
            <a:ext cx="10838189" cy="3970318"/>
          </a:xfrm>
          <a:prstGeom prst="rect">
            <a:avLst/>
          </a:prstGeom>
          <a:noFill/>
        </p:spPr>
        <p:txBody>
          <a:bodyPr wrap="square">
            <a:spAutoFit/>
          </a:bodyPr>
          <a:lstStyle/>
          <a:p>
            <a:r>
              <a:rPr lang="en-US" dirty="0">
                <a:hlinkClick r:id="rId3"/>
              </a:rPr>
              <a:t>1. </a:t>
            </a:r>
            <a:r>
              <a:rPr lang="en-US" dirty="0" err="1">
                <a:hlinkClick r:id="rId3"/>
              </a:rPr>
              <a:t>matplotlib.image</a:t>
            </a:r>
            <a:r>
              <a:rPr lang="en-US" dirty="0">
                <a:hlinkClick r:id="rId3"/>
              </a:rPr>
              <a:t> </a:t>
            </a:r>
            <a:endParaRPr lang="en-US" dirty="0"/>
          </a:p>
          <a:p>
            <a:r>
              <a:rPr lang="en-US" dirty="0"/>
              <a:t>importing an image to numpy array and exporting back from numpy array to image .with this library function we can convert an image to an numpy array and do the feature extraction through this array</a:t>
            </a:r>
          </a:p>
          <a:p>
            <a:endParaRPr lang="en-US" dirty="0"/>
          </a:p>
          <a:p>
            <a:r>
              <a:rPr lang="en-US" dirty="0">
                <a:hlinkClick r:id="rId4"/>
              </a:rPr>
              <a:t>2. </a:t>
            </a:r>
            <a:r>
              <a:rPr lang="en-US" dirty="0" err="1">
                <a:hlinkClick r:id="rId4"/>
              </a:rPr>
              <a:t>shutil</a:t>
            </a:r>
            <a:endParaRPr lang="en-US" dirty="0"/>
          </a:p>
          <a:p>
            <a:r>
              <a:rPr lang="en-US" dirty="0"/>
              <a:t>The </a:t>
            </a:r>
            <a:r>
              <a:rPr lang="en-US" dirty="0" err="1"/>
              <a:t>shutil</a:t>
            </a:r>
            <a:r>
              <a:rPr lang="en-US" dirty="0"/>
              <a:t> module offers a number of high-level operations on files and collections of files. In particular, functions are provided which support file copying and removal</a:t>
            </a:r>
          </a:p>
          <a:p>
            <a:endParaRPr lang="en-US" dirty="0"/>
          </a:p>
          <a:p>
            <a:r>
              <a:rPr lang="en-US" dirty="0">
                <a:hlinkClick r:id="rId5"/>
              </a:rPr>
              <a:t>3. </a:t>
            </a:r>
            <a:r>
              <a:rPr lang="en-US" dirty="0" err="1">
                <a:hlinkClick r:id="rId5"/>
              </a:rPr>
              <a:t>zipfile</a:t>
            </a:r>
            <a:r>
              <a:rPr lang="en-US" dirty="0">
                <a:hlinkClick r:id="rId5"/>
              </a:rPr>
              <a:t> </a:t>
            </a:r>
            <a:endParaRPr lang="en-US" dirty="0"/>
          </a:p>
          <a:p>
            <a:r>
              <a:rPr lang="en-US" dirty="0"/>
              <a:t>The ZIP file format is a common archive and compression standard. This module provides tools to create, read, write, append, and list a ZIP file</a:t>
            </a:r>
          </a:p>
          <a:p>
            <a:endParaRPr lang="en-US" dirty="0"/>
          </a:p>
          <a:p>
            <a:r>
              <a:rPr lang="en-US" dirty="0">
                <a:hlinkClick r:id="rId6"/>
              </a:rPr>
              <a:t>4. Warnings</a:t>
            </a:r>
            <a:endParaRPr lang="en-US" dirty="0"/>
          </a:p>
          <a:p>
            <a:r>
              <a:rPr lang="en-US" dirty="0"/>
              <a:t>The library will be useful in </a:t>
            </a:r>
            <a:r>
              <a:rPr lang="en-US" dirty="0" err="1"/>
              <a:t>handaling</a:t>
            </a:r>
            <a:r>
              <a:rPr lang="en-US" dirty="0"/>
              <a:t> the warnings when working with complex datasets</a:t>
            </a:r>
          </a:p>
        </p:txBody>
      </p:sp>
    </p:spTree>
    <p:extLst>
      <p:ext uri="{BB962C8B-B14F-4D97-AF65-F5344CB8AC3E}">
        <p14:creationId xmlns:p14="http://schemas.microsoft.com/office/powerpoint/2010/main" val="1701387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A2229-2A9E-33D9-471C-F186A8F4145B}"/>
              </a:ext>
            </a:extLst>
          </p:cNvPr>
          <p:cNvPicPr>
            <a:picLocks noChangeAspect="1"/>
          </p:cNvPicPr>
          <p:nvPr/>
        </p:nvPicPr>
        <p:blipFill>
          <a:blip r:embed="rId2"/>
          <a:stretch>
            <a:fillRect/>
          </a:stretch>
        </p:blipFill>
        <p:spPr>
          <a:xfrm>
            <a:off x="0" y="199647"/>
            <a:ext cx="12192000" cy="6458706"/>
          </a:xfrm>
          <a:prstGeom prst="rect">
            <a:avLst/>
          </a:prstGeom>
        </p:spPr>
      </p:pic>
    </p:spTree>
    <p:extLst>
      <p:ext uri="{BB962C8B-B14F-4D97-AF65-F5344CB8AC3E}">
        <p14:creationId xmlns:p14="http://schemas.microsoft.com/office/powerpoint/2010/main" val="1371149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82DCD7-0DD9-C51C-BB29-D1C136B67605}"/>
              </a:ext>
            </a:extLst>
          </p:cNvPr>
          <p:cNvPicPr>
            <a:picLocks noChangeAspect="1"/>
          </p:cNvPicPr>
          <p:nvPr/>
        </p:nvPicPr>
        <p:blipFill>
          <a:blip r:embed="rId2"/>
          <a:stretch>
            <a:fillRect/>
          </a:stretch>
        </p:blipFill>
        <p:spPr>
          <a:xfrm>
            <a:off x="478317" y="337221"/>
            <a:ext cx="3330229" cy="579170"/>
          </a:xfrm>
          <a:prstGeom prst="rect">
            <a:avLst/>
          </a:prstGeom>
        </p:spPr>
      </p:pic>
      <p:sp>
        <p:nvSpPr>
          <p:cNvPr id="4" name="TextBox 3">
            <a:extLst>
              <a:ext uri="{FF2B5EF4-FFF2-40B4-BE49-F238E27FC236}">
                <a16:creationId xmlns:a16="http://schemas.microsoft.com/office/drawing/2014/main" id="{139DBA52-1DD9-4850-C350-AB62BABA2AAD}"/>
              </a:ext>
            </a:extLst>
          </p:cNvPr>
          <p:cNvSpPr txBox="1"/>
          <p:nvPr/>
        </p:nvSpPr>
        <p:spPr>
          <a:xfrm>
            <a:off x="4277032" y="337221"/>
            <a:ext cx="7659329" cy="923330"/>
          </a:xfrm>
          <a:prstGeom prst="rect">
            <a:avLst/>
          </a:prstGeom>
          <a:noFill/>
        </p:spPr>
        <p:txBody>
          <a:bodyPr wrap="square" rtlCol="0">
            <a:spAutoFit/>
          </a:bodyPr>
          <a:lstStyle/>
          <a:p>
            <a:r>
              <a:rPr lang="en-US" dirty="0"/>
              <a:t>We basically convert our </a:t>
            </a:r>
            <a:r>
              <a:rPr lang="en-US" dirty="0" err="1"/>
              <a:t>train_ls</a:t>
            </a:r>
            <a:r>
              <a:rPr lang="en-US" dirty="0"/>
              <a:t> to a matrix of 151 rows and 77,760 columns</a:t>
            </a:r>
          </a:p>
          <a:p>
            <a:r>
              <a:rPr lang="en-US" dirty="0"/>
              <a:t>Where each row represents the data from single image file and the columns of these row holds the flattened data from image array(243X320)</a:t>
            </a:r>
          </a:p>
        </p:txBody>
      </p:sp>
      <p:pic>
        <p:nvPicPr>
          <p:cNvPr id="8" name="Picture 7">
            <a:extLst>
              <a:ext uri="{FF2B5EF4-FFF2-40B4-BE49-F238E27FC236}">
                <a16:creationId xmlns:a16="http://schemas.microsoft.com/office/drawing/2014/main" id="{B428BCED-584E-DED5-D43E-F96C843A8112}"/>
              </a:ext>
            </a:extLst>
          </p:cNvPr>
          <p:cNvPicPr>
            <a:picLocks noChangeAspect="1"/>
          </p:cNvPicPr>
          <p:nvPr/>
        </p:nvPicPr>
        <p:blipFill>
          <a:blip r:embed="rId3"/>
          <a:stretch>
            <a:fillRect/>
          </a:stretch>
        </p:blipFill>
        <p:spPr>
          <a:xfrm>
            <a:off x="478317" y="1260551"/>
            <a:ext cx="10826018" cy="5458212"/>
          </a:xfrm>
          <a:prstGeom prst="rect">
            <a:avLst/>
          </a:prstGeom>
        </p:spPr>
      </p:pic>
    </p:spTree>
    <p:extLst>
      <p:ext uri="{BB962C8B-B14F-4D97-AF65-F5344CB8AC3E}">
        <p14:creationId xmlns:p14="http://schemas.microsoft.com/office/powerpoint/2010/main" val="2745795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D3005-C80D-D2E9-929C-D1D604C55C9B}"/>
              </a:ext>
            </a:extLst>
          </p:cNvPr>
          <p:cNvPicPr>
            <a:picLocks noChangeAspect="1"/>
          </p:cNvPicPr>
          <p:nvPr/>
        </p:nvPicPr>
        <p:blipFill>
          <a:blip r:embed="rId2"/>
          <a:stretch>
            <a:fillRect/>
          </a:stretch>
        </p:blipFill>
        <p:spPr>
          <a:xfrm>
            <a:off x="346182" y="270607"/>
            <a:ext cx="3673158" cy="594412"/>
          </a:xfrm>
          <a:prstGeom prst="rect">
            <a:avLst/>
          </a:prstGeom>
        </p:spPr>
      </p:pic>
      <p:sp>
        <p:nvSpPr>
          <p:cNvPr id="4" name="TextBox 3">
            <a:extLst>
              <a:ext uri="{FF2B5EF4-FFF2-40B4-BE49-F238E27FC236}">
                <a16:creationId xmlns:a16="http://schemas.microsoft.com/office/drawing/2014/main" id="{2B2D7CE2-B31F-430A-F5F6-2E617114CE6B}"/>
              </a:ext>
            </a:extLst>
          </p:cNvPr>
          <p:cNvSpPr txBox="1"/>
          <p:nvPr/>
        </p:nvSpPr>
        <p:spPr>
          <a:xfrm>
            <a:off x="346182" y="882984"/>
            <a:ext cx="7551174" cy="646331"/>
          </a:xfrm>
          <a:prstGeom prst="rect">
            <a:avLst/>
          </a:prstGeom>
          <a:noFill/>
        </p:spPr>
        <p:txBody>
          <a:bodyPr wrap="square" rtlCol="0">
            <a:spAutoFit/>
          </a:bodyPr>
          <a:lstStyle/>
          <a:p>
            <a:r>
              <a:rPr lang="en-US" dirty="0"/>
              <a:t>Calculate the mean of </a:t>
            </a:r>
            <a:r>
              <a:rPr lang="en-US" dirty="0" err="1"/>
              <a:t>train_mat</a:t>
            </a:r>
            <a:r>
              <a:rPr lang="en-US" dirty="0"/>
              <a:t> along </a:t>
            </a:r>
          </a:p>
          <a:p>
            <a:r>
              <a:rPr lang="en-US" dirty="0"/>
              <a:t>its </a:t>
            </a:r>
            <a:r>
              <a:rPr lang="en-US" dirty="0" err="1"/>
              <a:t>cloumn</a:t>
            </a:r>
            <a:endParaRPr lang="en-US" dirty="0"/>
          </a:p>
        </p:txBody>
      </p:sp>
      <p:pic>
        <p:nvPicPr>
          <p:cNvPr id="6" name="Picture 5">
            <a:extLst>
              <a:ext uri="{FF2B5EF4-FFF2-40B4-BE49-F238E27FC236}">
                <a16:creationId xmlns:a16="http://schemas.microsoft.com/office/drawing/2014/main" id="{B6D350BB-A3F4-C6E5-32A9-7BD4D45EF337}"/>
              </a:ext>
            </a:extLst>
          </p:cNvPr>
          <p:cNvPicPr>
            <a:picLocks noChangeAspect="1"/>
          </p:cNvPicPr>
          <p:nvPr/>
        </p:nvPicPr>
        <p:blipFill>
          <a:blip r:embed="rId3"/>
          <a:stretch>
            <a:fillRect/>
          </a:stretch>
        </p:blipFill>
        <p:spPr>
          <a:xfrm>
            <a:off x="4254946" y="270607"/>
            <a:ext cx="7674005" cy="1463167"/>
          </a:xfrm>
          <a:prstGeom prst="rect">
            <a:avLst/>
          </a:prstGeom>
        </p:spPr>
      </p:pic>
      <p:pic>
        <p:nvPicPr>
          <p:cNvPr id="8" name="Picture 7">
            <a:extLst>
              <a:ext uri="{FF2B5EF4-FFF2-40B4-BE49-F238E27FC236}">
                <a16:creationId xmlns:a16="http://schemas.microsoft.com/office/drawing/2014/main" id="{AF72A555-9D4B-C722-F076-690A0018123B}"/>
              </a:ext>
            </a:extLst>
          </p:cNvPr>
          <p:cNvPicPr>
            <a:picLocks noChangeAspect="1"/>
          </p:cNvPicPr>
          <p:nvPr/>
        </p:nvPicPr>
        <p:blipFill>
          <a:blip r:embed="rId4"/>
          <a:stretch>
            <a:fillRect/>
          </a:stretch>
        </p:blipFill>
        <p:spPr>
          <a:xfrm>
            <a:off x="346182" y="2141692"/>
            <a:ext cx="2751058" cy="579170"/>
          </a:xfrm>
          <a:prstGeom prst="rect">
            <a:avLst/>
          </a:prstGeom>
        </p:spPr>
      </p:pic>
      <p:sp>
        <p:nvSpPr>
          <p:cNvPr id="9" name="TextBox 8">
            <a:extLst>
              <a:ext uri="{FF2B5EF4-FFF2-40B4-BE49-F238E27FC236}">
                <a16:creationId xmlns:a16="http://schemas.microsoft.com/office/drawing/2014/main" id="{FF49E817-8140-9CC6-70AF-00E1887BD6D5}"/>
              </a:ext>
            </a:extLst>
          </p:cNvPr>
          <p:cNvSpPr txBox="1"/>
          <p:nvPr/>
        </p:nvSpPr>
        <p:spPr>
          <a:xfrm>
            <a:off x="346181" y="2900516"/>
            <a:ext cx="4097999" cy="923330"/>
          </a:xfrm>
          <a:prstGeom prst="rect">
            <a:avLst/>
          </a:prstGeom>
          <a:noFill/>
        </p:spPr>
        <p:txBody>
          <a:bodyPr wrap="square" rtlCol="0">
            <a:spAutoFit/>
          </a:bodyPr>
          <a:lstStyle/>
          <a:p>
            <a:r>
              <a:rPr lang="en-US" dirty="0"/>
              <a:t>We calculate the covariance matrix for 151 array .Therefor our covariance matrix is 151 X 151</a:t>
            </a:r>
          </a:p>
        </p:txBody>
      </p:sp>
      <p:pic>
        <p:nvPicPr>
          <p:cNvPr id="11" name="Picture 10">
            <a:extLst>
              <a:ext uri="{FF2B5EF4-FFF2-40B4-BE49-F238E27FC236}">
                <a16:creationId xmlns:a16="http://schemas.microsoft.com/office/drawing/2014/main" id="{42B547BD-804F-056B-3362-05366E1B42DF}"/>
              </a:ext>
            </a:extLst>
          </p:cNvPr>
          <p:cNvPicPr>
            <a:picLocks noChangeAspect="1"/>
          </p:cNvPicPr>
          <p:nvPr/>
        </p:nvPicPr>
        <p:blipFill>
          <a:blip r:embed="rId5"/>
          <a:stretch>
            <a:fillRect/>
          </a:stretch>
        </p:blipFill>
        <p:spPr>
          <a:xfrm>
            <a:off x="4559772" y="1902144"/>
            <a:ext cx="7369179" cy="4755292"/>
          </a:xfrm>
          <a:prstGeom prst="rect">
            <a:avLst/>
          </a:prstGeom>
        </p:spPr>
      </p:pic>
    </p:spTree>
    <p:extLst>
      <p:ext uri="{BB962C8B-B14F-4D97-AF65-F5344CB8AC3E}">
        <p14:creationId xmlns:p14="http://schemas.microsoft.com/office/powerpoint/2010/main" val="9527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B63C1A-2424-1720-9579-07B43B1199AC}"/>
              </a:ext>
            </a:extLst>
          </p:cNvPr>
          <p:cNvPicPr>
            <a:picLocks noChangeAspect="1"/>
          </p:cNvPicPr>
          <p:nvPr/>
        </p:nvPicPr>
        <p:blipFill>
          <a:blip r:embed="rId2"/>
          <a:stretch>
            <a:fillRect/>
          </a:stretch>
        </p:blipFill>
        <p:spPr>
          <a:xfrm>
            <a:off x="368431" y="375458"/>
            <a:ext cx="3589331" cy="266723"/>
          </a:xfrm>
          <a:prstGeom prst="rect">
            <a:avLst/>
          </a:prstGeom>
        </p:spPr>
      </p:pic>
      <p:pic>
        <p:nvPicPr>
          <p:cNvPr id="5" name="Picture 4">
            <a:extLst>
              <a:ext uri="{FF2B5EF4-FFF2-40B4-BE49-F238E27FC236}">
                <a16:creationId xmlns:a16="http://schemas.microsoft.com/office/drawing/2014/main" id="{AA22A3B1-B7B5-75DE-8A10-BF777432832D}"/>
              </a:ext>
            </a:extLst>
          </p:cNvPr>
          <p:cNvPicPr>
            <a:picLocks noChangeAspect="1"/>
          </p:cNvPicPr>
          <p:nvPr/>
        </p:nvPicPr>
        <p:blipFill>
          <a:blip r:embed="rId3"/>
          <a:stretch>
            <a:fillRect/>
          </a:stretch>
        </p:blipFill>
        <p:spPr>
          <a:xfrm>
            <a:off x="6550072" y="375458"/>
            <a:ext cx="5273497" cy="4762913"/>
          </a:xfrm>
          <a:prstGeom prst="rect">
            <a:avLst/>
          </a:prstGeom>
        </p:spPr>
      </p:pic>
      <p:sp>
        <p:nvSpPr>
          <p:cNvPr id="6" name="TextBox 5">
            <a:extLst>
              <a:ext uri="{FF2B5EF4-FFF2-40B4-BE49-F238E27FC236}">
                <a16:creationId xmlns:a16="http://schemas.microsoft.com/office/drawing/2014/main" id="{E9E0B9EB-E3FB-ED38-3345-DDF77D99AD79}"/>
              </a:ext>
            </a:extLst>
          </p:cNvPr>
          <p:cNvSpPr txBox="1"/>
          <p:nvPr/>
        </p:nvSpPr>
        <p:spPr>
          <a:xfrm>
            <a:off x="368431" y="642181"/>
            <a:ext cx="6130692" cy="646331"/>
          </a:xfrm>
          <a:prstGeom prst="rect">
            <a:avLst/>
          </a:prstGeom>
          <a:noFill/>
        </p:spPr>
        <p:txBody>
          <a:bodyPr wrap="square" rtlCol="0">
            <a:spAutoFit/>
          </a:bodyPr>
          <a:lstStyle/>
          <a:p>
            <a:r>
              <a:rPr lang="en-US" dirty="0"/>
              <a:t>With above code we extracted eigen values and eigen vectors from our covariance matrix</a:t>
            </a:r>
          </a:p>
        </p:txBody>
      </p:sp>
      <p:pic>
        <p:nvPicPr>
          <p:cNvPr id="8" name="Picture 7">
            <a:extLst>
              <a:ext uri="{FF2B5EF4-FFF2-40B4-BE49-F238E27FC236}">
                <a16:creationId xmlns:a16="http://schemas.microsoft.com/office/drawing/2014/main" id="{587EC035-FE63-935E-4AFC-9CF71A876C9E}"/>
              </a:ext>
            </a:extLst>
          </p:cNvPr>
          <p:cNvPicPr>
            <a:picLocks noChangeAspect="1"/>
          </p:cNvPicPr>
          <p:nvPr/>
        </p:nvPicPr>
        <p:blipFill>
          <a:blip r:embed="rId4"/>
          <a:stretch>
            <a:fillRect/>
          </a:stretch>
        </p:blipFill>
        <p:spPr>
          <a:xfrm>
            <a:off x="368431" y="1491010"/>
            <a:ext cx="5121084" cy="4724809"/>
          </a:xfrm>
          <a:prstGeom prst="rect">
            <a:avLst/>
          </a:prstGeom>
        </p:spPr>
      </p:pic>
      <p:sp>
        <p:nvSpPr>
          <p:cNvPr id="9" name="TextBox 8">
            <a:extLst>
              <a:ext uri="{FF2B5EF4-FFF2-40B4-BE49-F238E27FC236}">
                <a16:creationId xmlns:a16="http://schemas.microsoft.com/office/drawing/2014/main" id="{46FC6111-1BD0-8E0D-F809-1DC34809929C}"/>
              </a:ext>
            </a:extLst>
          </p:cNvPr>
          <p:cNvSpPr txBox="1"/>
          <p:nvPr/>
        </p:nvSpPr>
        <p:spPr>
          <a:xfrm>
            <a:off x="5641929" y="5569488"/>
            <a:ext cx="6181640" cy="646331"/>
          </a:xfrm>
          <a:prstGeom prst="rect">
            <a:avLst/>
          </a:prstGeom>
          <a:noFill/>
        </p:spPr>
        <p:txBody>
          <a:bodyPr wrap="square" rtlCol="0">
            <a:spAutoFit/>
          </a:bodyPr>
          <a:lstStyle/>
          <a:p>
            <a:r>
              <a:rPr lang="en-US" dirty="0"/>
              <a:t>151 eigen vectors along 151 dimensions with respective eigen values</a:t>
            </a:r>
          </a:p>
        </p:txBody>
      </p:sp>
    </p:spTree>
    <p:extLst>
      <p:ext uri="{BB962C8B-B14F-4D97-AF65-F5344CB8AC3E}">
        <p14:creationId xmlns:p14="http://schemas.microsoft.com/office/powerpoint/2010/main" val="2135930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85DE612-5703-C09C-4153-91B6ACF6EA4C}"/>
                  </a:ext>
                </a:extLst>
              </p:cNvPr>
              <p:cNvSpPr txBox="1"/>
              <p:nvPr/>
            </p:nvSpPr>
            <p:spPr>
              <a:xfrm>
                <a:off x="255639" y="245069"/>
                <a:ext cx="11513574" cy="3857659"/>
              </a:xfrm>
              <a:prstGeom prst="rect">
                <a:avLst/>
              </a:prstGeom>
              <a:noFill/>
            </p:spPr>
            <p:txBody>
              <a:bodyPr wrap="square">
                <a:spAutoFit/>
              </a:bodyPr>
              <a:lstStyle/>
              <a:p>
                <a:r>
                  <a:rPr lang="en-US" dirty="0">
                    <a:latin typeface="+mj-lt"/>
                  </a:rPr>
                  <a:t>Let the data matrix X be of </a:t>
                </a:r>
                <a:r>
                  <a:rPr lang="en-US" dirty="0" err="1">
                    <a:latin typeface="+mj-lt"/>
                  </a:rPr>
                  <a:t>n×p</a:t>
                </a:r>
                <a:r>
                  <a:rPr lang="en-US" dirty="0">
                    <a:latin typeface="+mj-lt"/>
                  </a:rPr>
                  <a:t> size, where n is the number of samples and p is the number of variables. Let us assume that it is centered, i.e. column means have been subtracted and are now equal to zero.</a:t>
                </a:r>
              </a:p>
              <a:p>
                <a:endParaRPr lang="en-US" dirty="0">
                  <a:latin typeface="+mj-lt"/>
                </a:endParaRPr>
              </a:p>
              <a:p>
                <a:r>
                  <a:rPr lang="en-US" dirty="0">
                    <a:latin typeface="+mj-lt"/>
                  </a:rPr>
                  <a:t>Then the </a:t>
                </a:r>
                <a:r>
                  <a:rPr lang="en-US" dirty="0" err="1">
                    <a:latin typeface="+mj-lt"/>
                  </a:rPr>
                  <a:t>p×p</a:t>
                </a:r>
                <a:r>
                  <a:rPr lang="en-US" dirty="0">
                    <a:latin typeface="+mj-lt"/>
                  </a:rPr>
                  <a:t> covariance matrix C is given by  𝐶=(</a:t>
                </a:r>
                <a14:m>
                  <m:oMath xmlns:m="http://schemas.openxmlformats.org/officeDocument/2006/math">
                    <m:sSup>
                      <m:sSupPr>
                        <m:ctrlPr>
                          <a:rPr lang="en-US"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oMath>
                </a14:m>
                <a:r>
                  <a:rPr lang="en-US" dirty="0">
                    <a:latin typeface="+mj-lt"/>
                  </a:rPr>
                  <a:t>)/𝑛 . It is a symmetric matrix and so it can be diagonalized:  𝐶=</a:t>
                </a:r>
                <a14:m>
                  <m:oMath xmlns:m="http://schemas.openxmlformats.org/officeDocument/2006/math">
                    <m:r>
                      <a:rPr lang="en-US" i="1" smtClean="0">
                        <a:latin typeface="Cambria Math" panose="02040503050406030204" pitchFamily="18" charset="0"/>
                      </a:rPr>
                      <m:t>𝑉𝐿</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𝑉</m:t>
                        </m:r>
                      </m:e>
                      <m:sup>
                        <m:r>
                          <a:rPr lang="en-US" i="1" smtClean="0">
                            <a:latin typeface="Cambria Math" panose="02040503050406030204" pitchFamily="18" charset="0"/>
                          </a:rPr>
                          <m:t>𝑇</m:t>
                        </m:r>
                      </m:sup>
                    </m:sSup>
                  </m:oMath>
                </a14:m>
                <a:r>
                  <a:rPr lang="en-US" dirty="0">
                    <a:latin typeface="+mj-lt"/>
                  </a:rPr>
                  <a:t>, where  𝑉  is a matrix of eigenvectors (each column is an eigenvector) and  𝐿  is a diagonal matrix with eigenvalues  λ𝑖  in the decreasing order on the diagonal. The eigenvectors are called principal axes or principal directions of the data. Projections of the data on the principal axes are called </a:t>
                </a:r>
                <a:r>
                  <a:rPr lang="en-US" b="1" dirty="0">
                    <a:latin typeface="+mj-lt"/>
                  </a:rPr>
                  <a:t>principal components</a:t>
                </a:r>
                <a:r>
                  <a:rPr lang="en-US" dirty="0">
                    <a:latin typeface="+mj-lt"/>
                  </a:rPr>
                  <a:t>, also known as PC scores; these can be seen as new, transformed, variables. The j-</a:t>
                </a:r>
                <a:r>
                  <a:rPr lang="en-US" dirty="0" err="1">
                    <a:latin typeface="+mj-lt"/>
                  </a:rPr>
                  <a:t>th</a:t>
                </a:r>
                <a:r>
                  <a:rPr lang="en-US" dirty="0">
                    <a:latin typeface="+mj-lt"/>
                  </a:rPr>
                  <a:t> principal component is given by j-</a:t>
                </a:r>
                <a:r>
                  <a:rPr lang="en-US" dirty="0" err="1">
                    <a:latin typeface="+mj-lt"/>
                  </a:rPr>
                  <a:t>th</a:t>
                </a:r>
                <a:r>
                  <a:rPr lang="en-US" dirty="0">
                    <a:latin typeface="+mj-lt"/>
                  </a:rPr>
                  <a:t> column of XV. The coordinates of the </a:t>
                </a:r>
                <a:r>
                  <a:rPr lang="en-US" dirty="0" err="1">
                    <a:latin typeface="+mj-lt"/>
                  </a:rPr>
                  <a:t>i-th</a:t>
                </a:r>
                <a:r>
                  <a:rPr lang="en-US" dirty="0">
                    <a:latin typeface="+mj-lt"/>
                  </a:rPr>
                  <a:t> data point in the new PC space are given by the </a:t>
                </a:r>
                <a:r>
                  <a:rPr lang="en-US" dirty="0" err="1">
                    <a:latin typeface="+mj-lt"/>
                  </a:rPr>
                  <a:t>i-th</a:t>
                </a:r>
                <a:r>
                  <a:rPr lang="en-US" dirty="0">
                    <a:latin typeface="+mj-lt"/>
                  </a:rPr>
                  <a:t> row of XV.</a:t>
                </a:r>
              </a:p>
              <a:p>
                <a:endParaRPr lang="en-US" dirty="0">
                  <a:latin typeface="+mj-lt"/>
                </a:endParaRPr>
              </a:p>
              <a:p>
                <a:r>
                  <a:rPr lang="en-US" dirty="0">
                    <a:latin typeface="+mj-lt"/>
                  </a:rPr>
                  <a:t>If we now perform singular value decomposition of X, we obtain a decomposition  𝑋=</a:t>
                </a:r>
                <a14:m>
                  <m:oMath xmlns:m="http://schemas.openxmlformats.org/officeDocument/2006/math">
                    <m:r>
                      <a:rPr lang="en-US" i="1" smtClean="0">
                        <a:latin typeface="Cambria Math" panose="02040503050406030204" pitchFamily="18" charset="0"/>
                      </a:rPr>
                      <m:t>𝑈𝑆</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𝑉</m:t>
                        </m:r>
                      </m:e>
                      <m:sup>
                        <m:r>
                          <a:rPr lang="en-US" i="1" smtClean="0">
                            <a:latin typeface="Cambria Math" panose="02040503050406030204" pitchFamily="18" charset="0"/>
                          </a:rPr>
                          <m:t>𝑇</m:t>
                        </m:r>
                      </m:sup>
                    </m:sSup>
                  </m:oMath>
                </a14:m>
                <a:r>
                  <a:rPr lang="en-US" dirty="0">
                    <a:latin typeface="+mj-lt"/>
                  </a:rPr>
                  <a:t>, where  𝑈  is a unitary matrix and  𝑆  is the diagonal matrix of singular values  𝑠𝑖 . From here one can easily see that  </a:t>
                </a:r>
              </a:p>
              <a:p>
                <a:pPr algn="ctr"/>
                <a:r>
                  <a:rPr lang="en-US" dirty="0">
                    <a:latin typeface="+mj-lt"/>
                  </a:rPr>
                  <a:t>𝐶=𝑉𝑆(</a:t>
                </a:r>
                <a14:m>
                  <m:oMath xmlns:m="http://schemas.openxmlformats.org/officeDocument/2006/math">
                    <m:sSup>
                      <m:sSupPr>
                        <m:ctrlPr>
                          <a:rPr lang="en-US" smtClean="0">
                            <a:solidFill>
                              <a:srgbClr val="836967"/>
                            </a:solidFill>
                            <a:latin typeface="Cambria Math" panose="02040503050406030204" pitchFamily="18" charset="0"/>
                          </a:rPr>
                        </m:ctrlPr>
                      </m:sSupPr>
                      <m:e>
                        <m:r>
                          <a:rPr lang="en-US" i="1" smtClean="0">
                            <a:latin typeface="Cambria Math" panose="02040503050406030204" pitchFamily="18" charset="0"/>
                          </a:rPr>
                          <m:t>𝑈</m:t>
                        </m:r>
                      </m:e>
                      <m:sup>
                        <m:r>
                          <a:rPr lang="en-US" i="1" smtClean="0">
                            <a:latin typeface="Cambria Math" panose="02040503050406030204" pitchFamily="18" charset="0"/>
                          </a:rPr>
                          <m:t>𝑇</m:t>
                        </m:r>
                      </m:sup>
                    </m:sSup>
                    <m:r>
                      <a:rPr lang="en-US" i="1" smtClean="0">
                        <a:latin typeface="Cambria Math" panose="02040503050406030204" pitchFamily="18" charset="0"/>
                      </a:rPr>
                      <m:t>𝑈</m:t>
                    </m:r>
                  </m:oMath>
                </a14:m>
                <a:r>
                  <a:rPr lang="en-US" dirty="0">
                    <a:latin typeface="+mj-lt"/>
                  </a:rPr>
                  <a:t>)</a:t>
                </a:r>
                <a14:m>
                  <m:oMath xmlns:m="http://schemas.openxmlformats.org/officeDocument/2006/math">
                    <m:r>
                      <a:rPr lang="en-US" i="1" dirty="0" smtClean="0">
                        <a:latin typeface="Cambria Math" panose="02040503050406030204" pitchFamily="18" charset="0"/>
                      </a:rPr>
                      <m:t>𝑆</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𝑉</m:t>
                        </m:r>
                      </m:e>
                      <m:sup>
                        <m:r>
                          <a:rPr lang="en-US" i="1" dirty="0" smtClean="0">
                            <a:latin typeface="Cambria Math" panose="02040503050406030204" pitchFamily="18" charset="0"/>
                          </a:rPr>
                          <m:t>𝑇</m:t>
                        </m:r>
                      </m:sup>
                    </m:sSup>
                  </m:oMath>
                </a14:m>
                <a:r>
                  <a:rPr lang="en-US" dirty="0">
                    <a:latin typeface="+mj-lt"/>
                  </a:rPr>
                  <a:t> /𝑛 = </a:t>
                </a:r>
                <a14:m>
                  <m:oMath xmlns:m="http://schemas.openxmlformats.org/officeDocument/2006/math">
                    <m:f>
                      <m:fPr>
                        <m:ctrlPr>
                          <a:rPr lang="en-US" dirty="0" smtClean="0">
                            <a:solidFill>
                              <a:srgbClr val="836967"/>
                            </a:solidFill>
                            <a:latin typeface="Cambria Math" panose="02040503050406030204" pitchFamily="18" charset="0"/>
                          </a:rPr>
                        </m:ctrlPr>
                      </m:fPr>
                      <m:num>
                        <m:r>
                          <a:rPr lang="en-US" i="1" dirty="0">
                            <a:latin typeface="Cambria Math" panose="02040503050406030204" pitchFamily="18" charset="0"/>
                          </a:rPr>
                          <m:t>𝑉</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𝑆</m:t>
                            </m:r>
                          </m:e>
                          <m:sup>
                            <m:r>
                              <a:rPr lang="en-US" i="0" dirty="0">
                                <a:latin typeface="Cambria Math" panose="02040503050406030204" pitchFamily="18" charset="0"/>
                              </a:rPr>
                              <m:t>2</m:t>
                            </m:r>
                          </m:sup>
                        </m:sSup>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𝑉</m:t>
                            </m:r>
                          </m:e>
                          <m:sup>
                            <m:r>
                              <a:rPr lang="en-US" i="1" dirty="0">
                                <a:latin typeface="Cambria Math" panose="02040503050406030204" pitchFamily="18" charset="0"/>
                              </a:rPr>
                              <m:t>𝑇</m:t>
                            </m:r>
                          </m:sup>
                        </m:sSup>
                      </m:num>
                      <m:den>
                        <m:r>
                          <a:rPr lang="en-US" i="1" dirty="0">
                            <a:latin typeface="Cambria Math" panose="02040503050406030204" pitchFamily="18" charset="0"/>
                          </a:rPr>
                          <m:t>𝑛</m:t>
                        </m:r>
                      </m:den>
                    </m:f>
                  </m:oMath>
                </a14:m>
                <a:endParaRPr lang="en-US" dirty="0">
                  <a:latin typeface="+mj-lt"/>
                </a:endParaRPr>
              </a:p>
            </p:txBody>
          </p:sp>
        </mc:Choice>
        <mc:Fallback>
          <p:sp>
            <p:nvSpPr>
              <p:cNvPr id="4" name="TextBox 3">
                <a:extLst>
                  <a:ext uri="{FF2B5EF4-FFF2-40B4-BE49-F238E27FC236}">
                    <a16:creationId xmlns:a16="http://schemas.microsoft.com/office/drawing/2014/main" id="{485DE612-5703-C09C-4153-91B6ACF6EA4C}"/>
                  </a:ext>
                </a:extLst>
              </p:cNvPr>
              <p:cNvSpPr txBox="1">
                <a:spLocks noRot="1" noChangeAspect="1" noMove="1" noResize="1" noEditPoints="1" noAdjustHandles="1" noChangeArrowheads="1" noChangeShapeType="1" noTextEdit="1"/>
              </p:cNvSpPr>
              <p:nvPr/>
            </p:nvSpPr>
            <p:spPr>
              <a:xfrm>
                <a:off x="255639" y="245069"/>
                <a:ext cx="11513574" cy="3857659"/>
              </a:xfrm>
              <a:prstGeom prst="rect">
                <a:avLst/>
              </a:prstGeom>
              <a:blipFill>
                <a:blip r:embed="rId2"/>
                <a:stretch>
                  <a:fillRect l="-476" t="-790" r="-529"/>
                </a:stretch>
              </a:blipFill>
            </p:spPr>
            <p:txBody>
              <a:bodyPr/>
              <a:lstStyle/>
              <a:p>
                <a:r>
                  <a:rPr lang="en-US">
                    <a:noFill/>
                  </a:rPr>
                  <a:t> </a:t>
                </a:r>
              </a:p>
            </p:txBody>
          </p:sp>
        </mc:Fallback>
      </mc:AlternateContent>
    </p:spTree>
    <p:extLst>
      <p:ext uri="{BB962C8B-B14F-4D97-AF65-F5344CB8AC3E}">
        <p14:creationId xmlns:p14="http://schemas.microsoft.com/office/powerpoint/2010/main" val="3755289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E5D26A2-D0AC-0EAC-663B-7E44F8F73F18}"/>
                  </a:ext>
                </a:extLst>
              </p:cNvPr>
              <p:cNvSpPr txBox="1"/>
              <p:nvPr/>
            </p:nvSpPr>
            <p:spPr>
              <a:xfrm>
                <a:off x="255639" y="371192"/>
                <a:ext cx="11680722" cy="3139321"/>
              </a:xfrm>
              <a:prstGeom prst="rect">
                <a:avLst/>
              </a:prstGeom>
              <a:noFill/>
            </p:spPr>
            <p:txBody>
              <a:bodyPr wrap="square">
                <a:spAutoFit/>
              </a:bodyPr>
              <a:lstStyle/>
              <a:p>
                <a:r>
                  <a:rPr lang="en-US" dirty="0">
                    <a:latin typeface="+mj-lt"/>
                  </a:rPr>
                  <a:t>Singular Values and Singular Vectors</a:t>
                </a:r>
              </a:p>
              <a:p>
                <a:endParaRPr lang="en-US" dirty="0">
                  <a:latin typeface="+mj-lt"/>
                </a:endParaRPr>
              </a:p>
              <a:p>
                <a:r>
                  <a:rPr lang="en-US" dirty="0">
                    <a:latin typeface="+mj-lt"/>
                  </a:rPr>
                  <a:t>The square roots of the  𝑛  eigenvalues of  </a:t>
                </a:r>
                <a14:m>
                  <m:oMath xmlns:m="http://schemas.openxmlformats.org/officeDocument/2006/math">
                    <m:sSup>
                      <m:sSupPr>
                        <m:ctrlPr>
                          <a:rPr lang="en-US" smtClean="0">
                            <a:solidFill>
                              <a:srgbClr val="836967"/>
                            </a:solidFill>
                            <a:latin typeface="Cambria Math" panose="02040503050406030204" pitchFamily="18" charset="0"/>
                          </a:rPr>
                        </m:ctrlPr>
                      </m:sSupPr>
                      <m:e>
                        <m:r>
                          <a:rPr lang="en-US" i="1" smtClean="0">
                            <a:latin typeface="Cambria Math" panose="02040503050406030204" pitchFamily="18" charset="0"/>
                          </a:rPr>
                          <m:t>𝐴</m:t>
                        </m:r>
                      </m:e>
                      <m:sup>
                        <m:r>
                          <a:rPr lang="en-US" i="1" smtClean="0">
                            <a:latin typeface="Cambria Math" panose="02040503050406030204" pitchFamily="18" charset="0"/>
                          </a:rPr>
                          <m:t>𝑇</m:t>
                        </m:r>
                      </m:sup>
                    </m:sSup>
                  </m:oMath>
                </a14:m>
                <a:r>
                  <a:rPr lang="en-US" dirty="0">
                    <a:latin typeface="+mj-lt"/>
                  </a:rPr>
                  <a:t>𝐴  are the singular values of  𝐴 . Since </a:t>
                </a:r>
                <a14:m>
                  <m:oMath xmlns:m="http://schemas.openxmlformats.org/officeDocument/2006/math">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𝐴</m:t>
                        </m:r>
                      </m:e>
                      <m:sup>
                        <m:r>
                          <a:rPr lang="en-US" i="1" smtClean="0">
                            <a:latin typeface="Cambria Math" panose="02040503050406030204" pitchFamily="18" charset="0"/>
                          </a:rPr>
                          <m:t>𝑇</m:t>
                        </m:r>
                      </m:sup>
                    </m:sSup>
                    <m:r>
                      <a:rPr lang="en-US" i="1" smtClean="0">
                        <a:latin typeface="Cambria Math" panose="02040503050406030204" pitchFamily="18" charset="0"/>
                      </a:rPr>
                      <m:t> </m:t>
                    </m:r>
                  </m:oMath>
                </a14:m>
                <a:r>
                  <a:rPr lang="en-US" dirty="0">
                    <a:latin typeface="+mj-lt"/>
                  </a:rPr>
                  <a:t>𝐴  is symmetric and positive semidefinite, the singular values are real and nonnegative. This lets us write them in sorted order  0≤𝜎𝑛≤⋯≤𝜎1 .</a:t>
                </a:r>
              </a:p>
              <a:p>
                <a:endParaRPr lang="en-US" dirty="0">
                  <a:latin typeface="+mj-lt"/>
                </a:endParaRPr>
              </a:p>
              <a:p>
                <a:r>
                  <a:rPr lang="en-US" dirty="0">
                    <a:latin typeface="+mj-lt"/>
                  </a:rPr>
                  <a:t>The  𝑛  eigenvectors of </a:t>
                </a:r>
                <a14:m>
                  <m:oMath xmlns:m="http://schemas.openxmlformats.org/officeDocument/2006/math">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𝐴</m:t>
                        </m:r>
                      </m:e>
                      <m:sup>
                        <m:r>
                          <a:rPr lang="en-US" i="1" smtClean="0">
                            <a:latin typeface="Cambria Math" panose="02040503050406030204" pitchFamily="18" charset="0"/>
                          </a:rPr>
                          <m:t>𝑇</m:t>
                        </m:r>
                      </m:sup>
                    </m:sSup>
                    <m:r>
                      <a:rPr lang="en-US" i="1" smtClean="0">
                        <a:latin typeface="Cambria Math" panose="02040503050406030204" pitchFamily="18" charset="0"/>
                      </a:rPr>
                      <m:t> </m:t>
                    </m:r>
                  </m:oMath>
                </a14:m>
                <a:r>
                  <a:rPr lang="en-US" dirty="0">
                    <a:latin typeface="+mj-lt"/>
                  </a:rPr>
                  <a:t>𝐴  are called (right) singular vectors. We denote them by  𝑣1,…,𝑣𝑛 , where  𝑣𝑖  is the eigenvector for eigenvalue  𝜎2𝑖 . The  𝑚  by  𝑚  matrix  𝐴</a:t>
                </a:r>
                <a:r>
                  <a:rPr lang="en-US" dirty="0">
                    <a:solidFill>
                      <a:srgbClr val="836967"/>
                    </a:solidFill>
                  </a:rPr>
                  <a:t> </a:t>
                </a:r>
                <a14:m>
                  <m:oMath xmlns:m="http://schemas.openxmlformats.org/officeDocument/2006/math">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𝐴</m:t>
                        </m:r>
                      </m:e>
                      <m:sup>
                        <m:r>
                          <a:rPr lang="en-US" i="1" smtClean="0">
                            <a:latin typeface="Cambria Math" panose="02040503050406030204" pitchFamily="18" charset="0"/>
                          </a:rPr>
                          <m:t>𝑇</m:t>
                        </m:r>
                      </m:sup>
                    </m:sSup>
                  </m:oMath>
                </a14:m>
                <a:r>
                  <a:rPr lang="en-US" dirty="0">
                    <a:latin typeface="+mj-lt"/>
                  </a:rPr>
                  <a:t>  is also symmetric positive semidefinite. Its largest  𝑛  eigenvalues are identical to those of  𝐴</a:t>
                </a:r>
                <a:r>
                  <a:rPr lang="en-US" dirty="0">
                    <a:solidFill>
                      <a:srgbClr val="836967"/>
                    </a:solidFill>
                  </a:rPr>
                  <a:t> </a:t>
                </a:r>
                <a14:m>
                  <m:oMath xmlns:m="http://schemas.openxmlformats.org/officeDocument/2006/math">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𝐴</m:t>
                        </m:r>
                      </m:e>
                      <m:sup>
                        <m:r>
                          <a:rPr lang="en-US" i="1" smtClean="0">
                            <a:latin typeface="Cambria Math" panose="02040503050406030204" pitchFamily="18" charset="0"/>
                          </a:rPr>
                          <m:t>𝑇</m:t>
                        </m:r>
                      </m:sup>
                    </m:sSup>
                  </m:oMath>
                </a14:m>
                <a:r>
                  <a:rPr lang="en-US" dirty="0">
                    <a:latin typeface="+mj-lt"/>
                  </a:rPr>
                  <a:t> , and the rest are zero. The  𝑚  eigenvectors of  𝐴</a:t>
                </a:r>
                <a:r>
                  <a:rPr lang="en-US" dirty="0">
                    <a:solidFill>
                      <a:srgbClr val="836967"/>
                    </a:solidFill>
                  </a:rPr>
                  <a:t> </a:t>
                </a:r>
                <a14:m>
                  <m:oMath xmlns:m="http://schemas.openxmlformats.org/officeDocument/2006/math">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𝐴</m:t>
                        </m:r>
                      </m:e>
                      <m:sup>
                        <m:r>
                          <a:rPr lang="en-US" i="1" smtClean="0">
                            <a:latin typeface="Cambria Math" panose="02040503050406030204" pitchFamily="18" charset="0"/>
                          </a:rPr>
                          <m:t>𝑇</m:t>
                        </m:r>
                      </m:sup>
                    </m:sSup>
                  </m:oMath>
                </a14:m>
                <a:r>
                  <a:rPr lang="en-US" dirty="0">
                    <a:latin typeface="+mj-lt"/>
                  </a:rPr>
                  <a:t>  are called (left) singular vectors. We denote them by  𝑢1,…,𝑢𝑚 , where  𝑢1  through  𝑢𝑛  are eigenvectors for eigenvalues  𝜎21  through  𝜎2𝑛 , and  𝑢𝑛+1  through  𝑢𝑚  are eigenvectors for the zero eigenvalue. The singular vectors can be chosen to satisfy the identities  𝐴𝑣𝑖=𝜎𝑖𝑢𝑖  and </a:t>
                </a:r>
                <a14:m>
                  <m:oMath xmlns:m="http://schemas.openxmlformats.org/officeDocument/2006/math">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𝐴</m:t>
                        </m:r>
                      </m:e>
                      <m:sup>
                        <m:r>
                          <a:rPr lang="en-US" i="1" smtClean="0">
                            <a:latin typeface="Cambria Math" panose="02040503050406030204" pitchFamily="18" charset="0"/>
                          </a:rPr>
                          <m:t>𝑇</m:t>
                        </m:r>
                      </m:sup>
                    </m:sSup>
                    <m:r>
                      <a:rPr lang="en-US" i="1" smtClean="0">
                        <a:latin typeface="Cambria Math" panose="02040503050406030204" pitchFamily="18" charset="0"/>
                      </a:rPr>
                      <m:t> </m:t>
                    </m:r>
                  </m:oMath>
                </a14:m>
                <a:r>
                  <a:rPr lang="en-US" dirty="0">
                    <a:latin typeface="+mj-lt"/>
                  </a:rPr>
                  <a:t>𝑢𝑖=𝜎𝑖𝑣𝑖  for  𝑖=1,…,𝑛 , and </a:t>
                </a:r>
                <a14:m>
                  <m:oMath xmlns:m="http://schemas.openxmlformats.org/officeDocument/2006/math">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𝐴</m:t>
                        </m:r>
                      </m:e>
                      <m:sup>
                        <m:r>
                          <a:rPr lang="en-US" i="1" smtClean="0">
                            <a:latin typeface="Cambria Math" panose="02040503050406030204" pitchFamily="18" charset="0"/>
                          </a:rPr>
                          <m:t>𝑇</m:t>
                        </m:r>
                      </m:sup>
                    </m:sSup>
                    <m:r>
                      <a:rPr lang="en-US" i="1" smtClean="0">
                        <a:latin typeface="Cambria Math" panose="02040503050406030204" pitchFamily="18" charset="0"/>
                      </a:rPr>
                      <m:t> </m:t>
                    </m:r>
                  </m:oMath>
                </a14:m>
                <a:r>
                  <a:rPr lang="en-US" dirty="0">
                    <a:latin typeface="+mj-lt"/>
                  </a:rPr>
                  <a:t>𝑢𝑖=0  for  𝑖=𝑛+1,…,𝑚 .</a:t>
                </a:r>
              </a:p>
            </p:txBody>
          </p:sp>
        </mc:Choice>
        <mc:Fallback>
          <p:sp>
            <p:nvSpPr>
              <p:cNvPr id="2" name="TextBox 1">
                <a:extLst>
                  <a:ext uri="{FF2B5EF4-FFF2-40B4-BE49-F238E27FC236}">
                    <a16:creationId xmlns:a16="http://schemas.microsoft.com/office/drawing/2014/main" id="{0E5D26A2-D0AC-0EAC-663B-7E44F8F73F18}"/>
                  </a:ext>
                </a:extLst>
              </p:cNvPr>
              <p:cNvSpPr txBox="1">
                <a:spLocks noRot="1" noChangeAspect="1" noMove="1" noResize="1" noEditPoints="1" noAdjustHandles="1" noChangeArrowheads="1" noChangeShapeType="1" noTextEdit="1"/>
              </p:cNvSpPr>
              <p:nvPr/>
            </p:nvSpPr>
            <p:spPr>
              <a:xfrm>
                <a:off x="255639" y="371192"/>
                <a:ext cx="11680722" cy="3139321"/>
              </a:xfrm>
              <a:prstGeom prst="rect">
                <a:avLst/>
              </a:prstGeom>
              <a:blipFill>
                <a:blip r:embed="rId2"/>
                <a:stretch>
                  <a:fillRect l="-470" t="-1165" b="-2136"/>
                </a:stretch>
              </a:blipFill>
            </p:spPr>
            <p:txBody>
              <a:bodyPr/>
              <a:lstStyle/>
              <a:p>
                <a:r>
                  <a:rPr lang="en-US">
                    <a:noFill/>
                  </a:rPr>
                  <a:t> </a:t>
                </a:r>
              </a:p>
            </p:txBody>
          </p:sp>
        </mc:Fallback>
      </mc:AlternateContent>
    </p:spTree>
    <p:extLst>
      <p:ext uri="{BB962C8B-B14F-4D97-AF65-F5344CB8AC3E}">
        <p14:creationId xmlns:p14="http://schemas.microsoft.com/office/powerpoint/2010/main" val="4094829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760EED-07D3-ED4A-DDA9-698FD34624A9}"/>
              </a:ext>
            </a:extLst>
          </p:cNvPr>
          <p:cNvSpPr txBox="1"/>
          <p:nvPr/>
        </p:nvSpPr>
        <p:spPr>
          <a:xfrm>
            <a:off x="294968" y="257785"/>
            <a:ext cx="6096000" cy="369332"/>
          </a:xfrm>
          <a:prstGeom prst="rect">
            <a:avLst/>
          </a:prstGeom>
          <a:noFill/>
        </p:spPr>
        <p:txBody>
          <a:bodyPr wrap="square">
            <a:spAutoFit/>
          </a:bodyPr>
          <a:lstStyle/>
          <a:p>
            <a:r>
              <a:rPr lang="en-US" i="0" dirty="0">
                <a:solidFill>
                  <a:srgbClr val="000000"/>
                </a:solidFill>
                <a:effectLst/>
                <a:latin typeface="+mj-lt"/>
              </a:rPr>
              <a:t>5. Find the right singular vectors</a:t>
            </a:r>
            <a:endParaRPr lang="en-US" dirty="0">
              <a:latin typeface="+mj-lt"/>
            </a:endParaRPr>
          </a:p>
        </p:txBody>
      </p:sp>
      <p:pic>
        <p:nvPicPr>
          <p:cNvPr id="5" name="Picture 4">
            <a:extLst>
              <a:ext uri="{FF2B5EF4-FFF2-40B4-BE49-F238E27FC236}">
                <a16:creationId xmlns:a16="http://schemas.microsoft.com/office/drawing/2014/main" id="{4BD27662-E43F-4B81-E3E2-6C71A26F5DB2}"/>
              </a:ext>
            </a:extLst>
          </p:cNvPr>
          <p:cNvPicPr>
            <a:picLocks noChangeAspect="1"/>
          </p:cNvPicPr>
          <p:nvPr/>
        </p:nvPicPr>
        <p:blipFill>
          <a:blip r:embed="rId2"/>
          <a:stretch>
            <a:fillRect/>
          </a:stretch>
        </p:blipFill>
        <p:spPr>
          <a:xfrm>
            <a:off x="294968" y="644323"/>
            <a:ext cx="6119390" cy="1409822"/>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7AE6CC0-9941-8FAE-120E-BCFE853D5504}"/>
                  </a:ext>
                </a:extLst>
              </p:cNvPr>
              <p:cNvSpPr txBox="1"/>
              <p:nvPr/>
            </p:nvSpPr>
            <p:spPr>
              <a:xfrm>
                <a:off x="403122" y="2271252"/>
                <a:ext cx="10943303" cy="1477328"/>
              </a:xfrm>
              <a:prstGeom prst="rect">
                <a:avLst/>
              </a:prstGeom>
              <a:noFill/>
            </p:spPr>
            <p:txBody>
              <a:bodyPr wrap="square" rtlCol="0">
                <a:spAutoFit/>
              </a:bodyPr>
              <a:lstStyle/>
              <a:p>
                <a:r>
                  <a:rPr lang="en-US" dirty="0">
                    <a:latin typeface="+mj-lt"/>
                  </a:rPr>
                  <a:t>Create empty list of </a:t>
                </a:r>
                <a:r>
                  <a:rPr lang="en-US" dirty="0" err="1">
                    <a:latin typeface="+mj-lt"/>
                  </a:rPr>
                  <a:t>eigen_vec_ls</a:t>
                </a:r>
                <a:r>
                  <a:rPr lang="en-US" dirty="0">
                    <a:latin typeface="+mj-lt"/>
                  </a:rPr>
                  <a:t> to hold the values of </a:t>
                </a:r>
                <a14:m>
                  <m:oMath xmlns:m="http://schemas.openxmlformats.org/officeDocument/2006/math">
                    <m:r>
                      <a:rPr lang="en-US" i="1" dirty="0" smtClean="0">
                        <a:latin typeface="Cambria Math" panose="02040503050406030204" pitchFamily="18" charset="0"/>
                      </a:rPr>
                      <m:t>𝑋𝑣</m:t>
                    </m:r>
                    <m:r>
                      <a:rPr lang="en-US" i="0" dirty="0">
                        <a:latin typeface="Cambria Math" panose="02040503050406030204" pitchFamily="18" charset="0"/>
                      </a:rPr>
                      <m:t>ⅈ</m:t>
                    </m:r>
                  </m:oMath>
                </a14:m>
                <a:r>
                  <a:rPr lang="en-US" dirty="0">
                    <a:latin typeface="+mj-lt"/>
                  </a:rPr>
                  <a:t> here </a:t>
                </a:r>
                <a14:m>
                  <m:oMath xmlns:m="http://schemas.openxmlformats.org/officeDocument/2006/math">
                    <m:r>
                      <a:rPr lang="en-US" i="1" smtClean="0">
                        <a:latin typeface="Cambria Math" panose="02040503050406030204" pitchFamily="18" charset="0"/>
                      </a:rPr>
                      <m:t>𝑣</m:t>
                    </m:r>
                    <m:r>
                      <a:rPr lang="en-US" i="1" smtClean="0">
                        <a:latin typeface="Cambria Math" panose="02040503050406030204" pitchFamily="18" charset="0"/>
                      </a:rPr>
                      <m:t>ⅈ</m:t>
                    </m:r>
                  </m:oMath>
                </a14:m>
                <a:r>
                  <a:rPr lang="en-US" dirty="0">
                    <a:latin typeface="+mj-lt"/>
                  </a:rPr>
                  <a:t> is the </a:t>
                </a:r>
                <a:r>
                  <a:rPr lang="en-US" dirty="0" err="1">
                    <a:latin typeface="+mj-lt"/>
                  </a:rPr>
                  <a:t>ith</a:t>
                </a:r>
                <a:r>
                  <a:rPr lang="en-US" dirty="0">
                    <a:latin typeface="+mj-lt"/>
                  </a:rPr>
                  <a:t> eigen vector and divide it by </a:t>
                </a:r>
                <a:r>
                  <a:rPr lang="en-US" dirty="0" err="1">
                    <a:latin typeface="+mj-lt"/>
                  </a:rPr>
                  <a:t>ith</a:t>
                </a:r>
                <a:r>
                  <a:rPr lang="en-US" dirty="0">
                    <a:latin typeface="+mj-lt"/>
                  </a:rPr>
                  <a:t> eigen value.</a:t>
                </a:r>
              </a:p>
              <a:p>
                <a:r>
                  <a:rPr lang="en-US" dirty="0">
                    <a:latin typeface="+mj-lt"/>
                  </a:rPr>
                  <a:t>We keep on repeating this and appending these vectors to our </a:t>
                </a:r>
                <a:r>
                  <a:rPr lang="en-US" dirty="0" err="1">
                    <a:latin typeface="+mj-lt"/>
                  </a:rPr>
                  <a:t>eigen_vec_list</a:t>
                </a:r>
                <a:r>
                  <a:rPr lang="en-US" dirty="0">
                    <a:latin typeface="+mj-lt"/>
                  </a:rPr>
                  <a:t> </a:t>
                </a:r>
              </a:p>
              <a:p>
                <a:endParaRPr lang="en-US" dirty="0">
                  <a:latin typeface="+mj-lt"/>
                </a:endParaRPr>
              </a:p>
              <a:p>
                <a:r>
                  <a:rPr lang="en-US" dirty="0">
                    <a:latin typeface="+mj-lt"/>
                  </a:rPr>
                  <a:t>This is basically projection of datapoints along the respective eigen vectors</a:t>
                </a:r>
              </a:p>
            </p:txBody>
          </p:sp>
        </mc:Choice>
        <mc:Fallback>
          <p:sp>
            <p:nvSpPr>
              <p:cNvPr id="6" name="TextBox 5">
                <a:extLst>
                  <a:ext uri="{FF2B5EF4-FFF2-40B4-BE49-F238E27FC236}">
                    <a16:creationId xmlns:a16="http://schemas.microsoft.com/office/drawing/2014/main" id="{57AE6CC0-9941-8FAE-120E-BCFE853D5504}"/>
                  </a:ext>
                </a:extLst>
              </p:cNvPr>
              <p:cNvSpPr txBox="1">
                <a:spLocks noRot="1" noChangeAspect="1" noMove="1" noResize="1" noEditPoints="1" noAdjustHandles="1" noChangeArrowheads="1" noChangeShapeType="1" noTextEdit="1"/>
              </p:cNvSpPr>
              <p:nvPr/>
            </p:nvSpPr>
            <p:spPr>
              <a:xfrm>
                <a:off x="403122" y="2271252"/>
                <a:ext cx="10943303" cy="1477328"/>
              </a:xfrm>
              <a:prstGeom prst="rect">
                <a:avLst/>
              </a:prstGeom>
              <a:blipFill>
                <a:blip r:embed="rId3"/>
                <a:stretch>
                  <a:fillRect l="-446" t="-2479" b="-5785"/>
                </a:stretch>
              </a:blipFill>
            </p:spPr>
            <p:txBody>
              <a:bodyPr/>
              <a:lstStyle/>
              <a:p>
                <a:r>
                  <a:rPr lang="en-US">
                    <a:noFill/>
                  </a:rPr>
                  <a:t> </a:t>
                </a:r>
              </a:p>
            </p:txBody>
          </p:sp>
        </mc:Fallback>
      </mc:AlternateContent>
    </p:spTree>
    <p:extLst>
      <p:ext uri="{BB962C8B-B14F-4D97-AF65-F5344CB8AC3E}">
        <p14:creationId xmlns:p14="http://schemas.microsoft.com/office/powerpoint/2010/main" val="2950773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084A43-116D-5253-075D-9407EFFC7AD3}"/>
              </a:ext>
            </a:extLst>
          </p:cNvPr>
          <p:cNvPicPr>
            <a:picLocks noChangeAspect="1"/>
          </p:cNvPicPr>
          <p:nvPr/>
        </p:nvPicPr>
        <p:blipFill>
          <a:blip r:embed="rId2"/>
          <a:stretch>
            <a:fillRect/>
          </a:stretch>
        </p:blipFill>
        <p:spPr>
          <a:xfrm>
            <a:off x="0" y="209192"/>
            <a:ext cx="12192000" cy="6439616"/>
          </a:xfrm>
          <a:prstGeom prst="rect">
            <a:avLst/>
          </a:prstGeom>
        </p:spPr>
      </p:pic>
    </p:spTree>
    <p:extLst>
      <p:ext uri="{BB962C8B-B14F-4D97-AF65-F5344CB8AC3E}">
        <p14:creationId xmlns:p14="http://schemas.microsoft.com/office/powerpoint/2010/main" val="2807335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A673B7-2012-57D4-DEF5-FBFC1DCAA65A}"/>
              </a:ext>
            </a:extLst>
          </p:cNvPr>
          <p:cNvSpPr txBox="1"/>
          <p:nvPr/>
        </p:nvSpPr>
        <p:spPr>
          <a:xfrm>
            <a:off x="235974" y="218457"/>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6.Find Principal Components </a:t>
            </a:r>
          </a:p>
        </p:txBody>
      </p:sp>
      <p:pic>
        <p:nvPicPr>
          <p:cNvPr id="5" name="Picture 4">
            <a:extLst>
              <a:ext uri="{FF2B5EF4-FFF2-40B4-BE49-F238E27FC236}">
                <a16:creationId xmlns:a16="http://schemas.microsoft.com/office/drawing/2014/main" id="{3B431135-A92D-8DAD-2E5D-A5FDA79760DF}"/>
              </a:ext>
            </a:extLst>
          </p:cNvPr>
          <p:cNvPicPr>
            <a:picLocks noChangeAspect="1"/>
          </p:cNvPicPr>
          <p:nvPr/>
        </p:nvPicPr>
        <p:blipFill>
          <a:blip r:embed="rId2"/>
          <a:stretch>
            <a:fillRect/>
          </a:stretch>
        </p:blipFill>
        <p:spPr>
          <a:xfrm>
            <a:off x="235974" y="665256"/>
            <a:ext cx="7513971" cy="434378"/>
          </a:xfrm>
          <a:prstGeom prst="rect">
            <a:avLst/>
          </a:prstGeom>
        </p:spPr>
      </p:pic>
      <p:sp>
        <p:nvSpPr>
          <p:cNvPr id="6" name="TextBox 5">
            <a:extLst>
              <a:ext uri="{FF2B5EF4-FFF2-40B4-BE49-F238E27FC236}">
                <a16:creationId xmlns:a16="http://schemas.microsoft.com/office/drawing/2014/main" id="{43A811C9-44B4-B31C-91B2-DD5C8B5BA324}"/>
              </a:ext>
            </a:extLst>
          </p:cNvPr>
          <p:cNvSpPr txBox="1"/>
          <p:nvPr/>
        </p:nvSpPr>
        <p:spPr>
          <a:xfrm>
            <a:off x="235973" y="1099634"/>
            <a:ext cx="11533239" cy="646331"/>
          </a:xfrm>
          <a:prstGeom prst="rect">
            <a:avLst/>
          </a:prstGeom>
          <a:noFill/>
        </p:spPr>
        <p:txBody>
          <a:bodyPr wrap="square" rtlCol="0">
            <a:spAutoFit/>
          </a:bodyPr>
          <a:lstStyle/>
          <a:p>
            <a:r>
              <a:rPr lang="en-US" dirty="0">
                <a:latin typeface="+mj-lt"/>
              </a:rPr>
              <a:t>Create a sorting index based on eigen values in ascending order then reversing this index array to have sorting in descending order of eigen values</a:t>
            </a:r>
          </a:p>
        </p:txBody>
      </p:sp>
      <p:pic>
        <p:nvPicPr>
          <p:cNvPr id="8" name="Picture 7">
            <a:extLst>
              <a:ext uri="{FF2B5EF4-FFF2-40B4-BE49-F238E27FC236}">
                <a16:creationId xmlns:a16="http://schemas.microsoft.com/office/drawing/2014/main" id="{FCCED5DE-1ECA-3CEE-BFBC-5E3FB7AC225A}"/>
              </a:ext>
            </a:extLst>
          </p:cNvPr>
          <p:cNvPicPr>
            <a:picLocks noChangeAspect="1"/>
          </p:cNvPicPr>
          <p:nvPr/>
        </p:nvPicPr>
        <p:blipFill>
          <a:blip r:embed="rId3"/>
          <a:stretch>
            <a:fillRect/>
          </a:stretch>
        </p:blipFill>
        <p:spPr>
          <a:xfrm>
            <a:off x="235973" y="1945363"/>
            <a:ext cx="3101609" cy="312447"/>
          </a:xfrm>
          <a:prstGeom prst="rect">
            <a:avLst/>
          </a:prstGeom>
        </p:spPr>
      </p:pic>
      <p:sp>
        <p:nvSpPr>
          <p:cNvPr id="9" name="TextBox 8">
            <a:extLst>
              <a:ext uri="{FF2B5EF4-FFF2-40B4-BE49-F238E27FC236}">
                <a16:creationId xmlns:a16="http://schemas.microsoft.com/office/drawing/2014/main" id="{0518FB61-1B99-E337-46C6-115F0BCB91CD}"/>
              </a:ext>
            </a:extLst>
          </p:cNvPr>
          <p:cNvSpPr txBox="1"/>
          <p:nvPr/>
        </p:nvSpPr>
        <p:spPr>
          <a:xfrm>
            <a:off x="235973" y="2257810"/>
            <a:ext cx="5348750" cy="369332"/>
          </a:xfrm>
          <a:prstGeom prst="rect">
            <a:avLst/>
          </a:prstGeom>
          <a:noFill/>
        </p:spPr>
        <p:txBody>
          <a:bodyPr wrap="square" rtlCol="0">
            <a:spAutoFit/>
          </a:bodyPr>
          <a:lstStyle/>
          <a:p>
            <a:r>
              <a:rPr lang="en-US" dirty="0">
                <a:latin typeface="+mj-lt"/>
              </a:rPr>
              <a:t>Calculate the sum of all the eigen values</a:t>
            </a:r>
          </a:p>
        </p:txBody>
      </p:sp>
      <p:pic>
        <p:nvPicPr>
          <p:cNvPr id="11" name="Picture 10">
            <a:extLst>
              <a:ext uri="{FF2B5EF4-FFF2-40B4-BE49-F238E27FC236}">
                <a16:creationId xmlns:a16="http://schemas.microsoft.com/office/drawing/2014/main" id="{9391A4DD-8283-6052-A77D-369104DD79A3}"/>
              </a:ext>
            </a:extLst>
          </p:cNvPr>
          <p:cNvPicPr>
            <a:picLocks noChangeAspect="1"/>
          </p:cNvPicPr>
          <p:nvPr/>
        </p:nvPicPr>
        <p:blipFill>
          <a:blip r:embed="rId4"/>
          <a:stretch>
            <a:fillRect/>
          </a:stretch>
        </p:blipFill>
        <p:spPr>
          <a:xfrm>
            <a:off x="3787499" y="1973329"/>
            <a:ext cx="5875529" cy="281964"/>
          </a:xfrm>
          <a:prstGeom prst="rect">
            <a:avLst/>
          </a:prstGeom>
        </p:spPr>
      </p:pic>
      <p:pic>
        <p:nvPicPr>
          <p:cNvPr id="13" name="Picture 12">
            <a:extLst>
              <a:ext uri="{FF2B5EF4-FFF2-40B4-BE49-F238E27FC236}">
                <a16:creationId xmlns:a16="http://schemas.microsoft.com/office/drawing/2014/main" id="{11ECE70D-F499-194F-2CEE-540F32ED3165}"/>
              </a:ext>
            </a:extLst>
          </p:cNvPr>
          <p:cNvPicPr>
            <a:picLocks noChangeAspect="1"/>
          </p:cNvPicPr>
          <p:nvPr/>
        </p:nvPicPr>
        <p:blipFill>
          <a:blip r:embed="rId5"/>
          <a:stretch>
            <a:fillRect/>
          </a:stretch>
        </p:blipFill>
        <p:spPr>
          <a:xfrm>
            <a:off x="235973" y="2750333"/>
            <a:ext cx="3101609" cy="777307"/>
          </a:xfrm>
          <a:prstGeom prst="rect">
            <a:avLst/>
          </a:prstGeom>
        </p:spPr>
      </p:pic>
      <p:sp>
        <p:nvSpPr>
          <p:cNvPr id="14" name="TextBox 13">
            <a:extLst>
              <a:ext uri="{FF2B5EF4-FFF2-40B4-BE49-F238E27FC236}">
                <a16:creationId xmlns:a16="http://schemas.microsoft.com/office/drawing/2014/main" id="{7072E32D-A3D1-D0A9-4165-2BFE3D3065BE}"/>
              </a:ext>
            </a:extLst>
          </p:cNvPr>
          <p:cNvSpPr txBox="1"/>
          <p:nvPr/>
        </p:nvSpPr>
        <p:spPr>
          <a:xfrm>
            <a:off x="235972" y="3549445"/>
            <a:ext cx="11877369" cy="1754326"/>
          </a:xfrm>
          <a:prstGeom prst="rect">
            <a:avLst/>
          </a:prstGeom>
          <a:noFill/>
        </p:spPr>
        <p:txBody>
          <a:bodyPr wrap="square" rtlCol="0">
            <a:spAutoFit/>
          </a:bodyPr>
          <a:lstStyle/>
          <a:p>
            <a:r>
              <a:rPr lang="en-US" dirty="0">
                <a:latin typeface="+mj-lt"/>
              </a:rPr>
              <a:t>We initialize some variables </a:t>
            </a:r>
          </a:p>
          <a:p>
            <a:r>
              <a:rPr lang="en-US" dirty="0" err="1">
                <a:latin typeface="+mj-lt"/>
              </a:rPr>
              <a:t>Temp_sum</a:t>
            </a:r>
            <a:r>
              <a:rPr lang="en-US" dirty="0">
                <a:latin typeface="+mj-lt"/>
              </a:rPr>
              <a:t> to hold temporary sum of eigen values as our iteration progresses</a:t>
            </a:r>
          </a:p>
          <a:p>
            <a:r>
              <a:rPr lang="en-US" dirty="0" err="1">
                <a:latin typeface="+mj-lt"/>
              </a:rPr>
              <a:t>Principal_eig_vec</a:t>
            </a:r>
            <a:r>
              <a:rPr lang="en-US" dirty="0">
                <a:latin typeface="+mj-lt"/>
              </a:rPr>
              <a:t> = list to hold the principal eigen vectors as our iteration progresses</a:t>
            </a:r>
          </a:p>
          <a:p>
            <a:r>
              <a:rPr lang="en-US" dirty="0" err="1">
                <a:latin typeface="+mj-lt"/>
              </a:rPr>
              <a:t>Principal_eig_val</a:t>
            </a:r>
            <a:r>
              <a:rPr lang="en-US" dirty="0">
                <a:latin typeface="+mj-lt"/>
              </a:rPr>
              <a:t> = list to hold the principal eigen values as our iteration progresses</a:t>
            </a:r>
          </a:p>
          <a:p>
            <a:r>
              <a:rPr lang="en-US" dirty="0">
                <a:latin typeface="+mj-lt"/>
              </a:rPr>
              <a:t>And </a:t>
            </a:r>
            <a:r>
              <a:rPr lang="en-US" dirty="0" err="1">
                <a:latin typeface="+mj-lt"/>
              </a:rPr>
              <a:t>i</a:t>
            </a:r>
            <a:r>
              <a:rPr lang="en-US" dirty="0">
                <a:latin typeface="+mj-lt"/>
              </a:rPr>
              <a:t>=0 to iterate the loop and find the number of total number of iteration done to reach our final result this value also gives us the total no of principal components</a:t>
            </a:r>
          </a:p>
        </p:txBody>
      </p:sp>
    </p:spTree>
    <p:extLst>
      <p:ext uri="{BB962C8B-B14F-4D97-AF65-F5344CB8AC3E}">
        <p14:creationId xmlns:p14="http://schemas.microsoft.com/office/powerpoint/2010/main" val="2020892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1BAAE3-EC85-572E-025E-5CD5AFD24A15}"/>
              </a:ext>
            </a:extLst>
          </p:cNvPr>
          <p:cNvPicPr>
            <a:picLocks noChangeAspect="1"/>
          </p:cNvPicPr>
          <p:nvPr/>
        </p:nvPicPr>
        <p:blipFill>
          <a:blip r:embed="rId2"/>
          <a:stretch>
            <a:fillRect/>
          </a:stretch>
        </p:blipFill>
        <p:spPr>
          <a:xfrm>
            <a:off x="346609" y="270100"/>
            <a:ext cx="5166808" cy="929721"/>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2AF270-EFA0-D535-E494-00A1B19BFE04}"/>
                  </a:ext>
                </a:extLst>
              </p:cNvPr>
              <p:cNvSpPr txBox="1"/>
              <p:nvPr/>
            </p:nvSpPr>
            <p:spPr>
              <a:xfrm>
                <a:off x="334297" y="1199535"/>
                <a:ext cx="11071122" cy="2585323"/>
              </a:xfrm>
              <a:prstGeom prst="rect">
                <a:avLst/>
              </a:prstGeom>
              <a:noFill/>
            </p:spPr>
            <p:txBody>
              <a:bodyPr wrap="square" rtlCol="0">
                <a:spAutoFit/>
              </a:bodyPr>
              <a:lstStyle/>
              <a:p>
                <a:r>
                  <a:rPr lang="en-US" dirty="0">
                    <a:latin typeface="+mj-lt"/>
                  </a:rPr>
                  <a:t>The while loop will iterate until the </a:t>
                </a:r>
                <a:r>
                  <a:rPr lang="en-US" dirty="0" err="1">
                    <a:latin typeface="+mj-lt"/>
                  </a:rPr>
                  <a:t>temp_sum</a:t>
                </a:r>
                <a:r>
                  <a:rPr lang="en-US" dirty="0">
                    <a:latin typeface="+mj-lt"/>
                  </a:rPr>
                  <a:t> reaches 95% of our total eigen value sum this 95% can be interpreted as during selecting principal component we can retain 95% features from our data points and 5% can be dropped to achieve our dimensionality reduction</a:t>
                </a:r>
                <a:r>
                  <a:rPr lang="en-US" dirty="0"/>
                  <a:t> </a:t>
                </a:r>
              </a:p>
              <a:p>
                <a:endParaRPr lang="en-US" dirty="0"/>
              </a:p>
              <a:p>
                <a:r>
                  <a:rPr lang="en-US" dirty="0">
                    <a:latin typeface="+mj-lt"/>
                  </a:rPr>
                  <a:t>In </a:t>
                </a:r>
                <a:r>
                  <a:rPr lang="en-US" dirty="0" err="1">
                    <a:latin typeface="+mj-lt"/>
                  </a:rPr>
                  <a:t>principal_eig_vec</a:t>
                </a:r>
                <a:r>
                  <a:rPr lang="en-US" dirty="0">
                    <a:latin typeface="+mj-lt"/>
                  </a:rPr>
                  <a:t> we keep on appending vectors from </a:t>
                </a:r>
                <a:r>
                  <a:rPr lang="en-US" dirty="0" err="1">
                    <a:latin typeface="+mj-lt"/>
                  </a:rPr>
                  <a:t>eigen_vec_ls</a:t>
                </a:r>
                <a:r>
                  <a:rPr lang="en-US" dirty="0">
                    <a:latin typeface="+mj-lt"/>
                  </a:rPr>
                  <a:t>(</a:t>
                </a:r>
                <a14:m>
                  <m:oMath xmlns:m="http://schemas.openxmlformats.org/officeDocument/2006/math">
                    <m:r>
                      <a:rPr lang="en-US" i="1" smtClean="0">
                        <a:latin typeface="Cambria Math" panose="02040503050406030204" pitchFamily="18" charset="0"/>
                      </a:rPr>
                      <m:t>𝑋</m:t>
                    </m:r>
                    <m:r>
                      <a:rPr lang="en-US" i="0">
                        <a:latin typeface="Cambria Math" panose="02040503050406030204" pitchFamily="18" charset="0"/>
                      </a:rPr>
                      <m:t>⋅</m:t>
                    </m:r>
                    <m:r>
                      <a:rPr lang="en-US" i="1">
                        <a:latin typeface="Cambria Math" panose="02040503050406030204" pitchFamily="18" charset="0"/>
                      </a:rPr>
                      <m:t>𝑣</m:t>
                    </m:r>
                    <m:r>
                      <a:rPr lang="en-US" i="0">
                        <a:latin typeface="Cambria Math" panose="02040503050406030204" pitchFamily="18" charset="0"/>
                      </a:rPr>
                      <m:t>ⅈ</m:t>
                    </m:r>
                  </m:oMath>
                </a14:m>
                <a:r>
                  <a:rPr lang="en-US" dirty="0">
                    <a:latin typeface="+mj-lt"/>
                  </a:rPr>
                  <a:t>) where </a:t>
                </a:r>
                <a:r>
                  <a:rPr lang="en-US" dirty="0" err="1">
                    <a:latin typeface="+mj-lt"/>
                  </a:rPr>
                  <a:t>i</a:t>
                </a:r>
                <a:r>
                  <a:rPr lang="en-US" dirty="0">
                    <a:latin typeface="+mj-lt"/>
                  </a:rPr>
                  <a:t> is the sorted index</a:t>
                </a:r>
              </a:p>
              <a:p>
                <a:r>
                  <a:rPr lang="en-US" dirty="0">
                    <a:latin typeface="+mj-lt"/>
                  </a:rPr>
                  <a:t>And in </a:t>
                </a:r>
                <a:r>
                  <a:rPr lang="en-US" dirty="0" err="1">
                    <a:latin typeface="+mj-lt"/>
                  </a:rPr>
                  <a:t>principal_eig_val</a:t>
                </a:r>
                <a:r>
                  <a:rPr lang="en-US" dirty="0">
                    <a:latin typeface="+mj-lt"/>
                  </a:rPr>
                  <a:t> we keep on appending the corresponding sorted eigen values </a:t>
                </a:r>
              </a:p>
              <a:p>
                <a:r>
                  <a:rPr lang="en-US" dirty="0">
                    <a:latin typeface="+mj-lt"/>
                  </a:rPr>
                  <a:t>These eigen values are incremented to </a:t>
                </a:r>
                <a:r>
                  <a:rPr lang="en-US" dirty="0" err="1">
                    <a:latin typeface="+mj-lt"/>
                  </a:rPr>
                  <a:t>temp_sum</a:t>
                </a:r>
                <a:r>
                  <a:rPr lang="en-US" dirty="0">
                    <a:latin typeface="+mj-lt"/>
                  </a:rPr>
                  <a:t> with each iteration</a:t>
                </a:r>
              </a:p>
              <a:p>
                <a:endParaRPr lang="en-US" dirty="0">
                  <a:latin typeface="+mj-lt"/>
                </a:endParaRPr>
              </a:p>
              <a:p>
                <a:r>
                  <a:rPr lang="en-US" dirty="0">
                    <a:latin typeface="+mj-lt"/>
                  </a:rPr>
                  <a:t>And as </a:t>
                </a:r>
                <a:r>
                  <a:rPr lang="en-US" dirty="0" err="1">
                    <a:latin typeface="+mj-lt"/>
                  </a:rPr>
                  <a:t>temp_sum</a:t>
                </a:r>
                <a:r>
                  <a:rPr lang="en-US" dirty="0">
                    <a:latin typeface="+mj-lt"/>
                  </a:rPr>
                  <a:t> approaches our 95% mark </a:t>
                </a:r>
                <a:r>
                  <a:rPr lang="en-US" dirty="0" err="1">
                    <a:latin typeface="+mj-lt"/>
                  </a:rPr>
                  <a:t>i</a:t>
                </a:r>
                <a:r>
                  <a:rPr lang="en-US" dirty="0">
                    <a:latin typeface="+mj-lt"/>
                  </a:rPr>
                  <a:t> value approaches the no. of principal </a:t>
                </a:r>
                <a:r>
                  <a:rPr lang="en-US" dirty="0" err="1">
                    <a:latin typeface="+mj-lt"/>
                  </a:rPr>
                  <a:t>componenets</a:t>
                </a:r>
                <a:endParaRPr lang="en-US" dirty="0">
                  <a:latin typeface="+mj-lt"/>
                </a:endParaRPr>
              </a:p>
            </p:txBody>
          </p:sp>
        </mc:Choice>
        <mc:Fallback>
          <p:sp>
            <p:nvSpPr>
              <p:cNvPr id="4" name="TextBox 3">
                <a:extLst>
                  <a:ext uri="{FF2B5EF4-FFF2-40B4-BE49-F238E27FC236}">
                    <a16:creationId xmlns:a16="http://schemas.microsoft.com/office/drawing/2014/main" id="{1A2AF270-EFA0-D535-E494-00A1B19BFE04}"/>
                  </a:ext>
                </a:extLst>
              </p:cNvPr>
              <p:cNvSpPr txBox="1">
                <a:spLocks noRot="1" noChangeAspect="1" noMove="1" noResize="1" noEditPoints="1" noAdjustHandles="1" noChangeArrowheads="1" noChangeShapeType="1" noTextEdit="1"/>
              </p:cNvSpPr>
              <p:nvPr/>
            </p:nvSpPr>
            <p:spPr>
              <a:xfrm>
                <a:off x="334297" y="1199535"/>
                <a:ext cx="11071122" cy="2585323"/>
              </a:xfrm>
              <a:prstGeom prst="rect">
                <a:avLst/>
              </a:prstGeom>
              <a:blipFill>
                <a:blip r:embed="rId3"/>
                <a:stretch>
                  <a:fillRect l="-496" t="-1415" b="-283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2A8F706-C153-8459-69C6-F91F4EC5CDCA}"/>
              </a:ext>
            </a:extLst>
          </p:cNvPr>
          <p:cNvPicPr>
            <a:picLocks noChangeAspect="1"/>
          </p:cNvPicPr>
          <p:nvPr/>
        </p:nvPicPr>
        <p:blipFill>
          <a:blip r:embed="rId4"/>
          <a:stretch>
            <a:fillRect/>
          </a:stretch>
        </p:blipFill>
        <p:spPr>
          <a:xfrm>
            <a:off x="334297" y="4071641"/>
            <a:ext cx="4618120" cy="464860"/>
          </a:xfrm>
          <a:prstGeom prst="rect">
            <a:avLst/>
          </a:prstGeom>
        </p:spPr>
      </p:pic>
      <p:sp>
        <p:nvSpPr>
          <p:cNvPr id="7" name="TextBox 6">
            <a:extLst>
              <a:ext uri="{FF2B5EF4-FFF2-40B4-BE49-F238E27FC236}">
                <a16:creationId xmlns:a16="http://schemas.microsoft.com/office/drawing/2014/main" id="{FD9A27DB-621F-B2B0-13D4-5A482DB94142}"/>
              </a:ext>
            </a:extLst>
          </p:cNvPr>
          <p:cNvSpPr txBox="1"/>
          <p:nvPr/>
        </p:nvSpPr>
        <p:spPr>
          <a:xfrm>
            <a:off x="346609" y="4536501"/>
            <a:ext cx="11294785" cy="1477328"/>
          </a:xfrm>
          <a:prstGeom prst="rect">
            <a:avLst/>
          </a:prstGeom>
          <a:noFill/>
        </p:spPr>
        <p:txBody>
          <a:bodyPr wrap="square" rtlCol="0">
            <a:spAutoFit/>
          </a:bodyPr>
          <a:lstStyle/>
          <a:p>
            <a:r>
              <a:rPr lang="en-US" dirty="0">
                <a:latin typeface="+mj-lt"/>
              </a:rPr>
              <a:t>At the end of the loop and with given training dataset we get 27 Principal components from 151 original component which actually preserve 95% of feature data from our training images</a:t>
            </a:r>
          </a:p>
          <a:p>
            <a:endParaRPr lang="en-US" dirty="0">
              <a:latin typeface="+mj-lt"/>
            </a:endParaRPr>
          </a:p>
          <a:p>
            <a:r>
              <a:rPr lang="en-US" dirty="0">
                <a:latin typeface="+mj-lt"/>
              </a:rPr>
              <a:t>Below slide shows 27 principal component vectors</a:t>
            </a:r>
          </a:p>
          <a:p>
            <a:r>
              <a:rPr lang="en-US" dirty="0">
                <a:latin typeface="+mj-lt"/>
              </a:rPr>
              <a:t>And 27 eigen values for these components</a:t>
            </a:r>
          </a:p>
        </p:txBody>
      </p:sp>
    </p:spTree>
    <p:extLst>
      <p:ext uri="{BB962C8B-B14F-4D97-AF65-F5344CB8AC3E}">
        <p14:creationId xmlns:p14="http://schemas.microsoft.com/office/powerpoint/2010/main" val="305346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893F44-13CE-66A3-49DB-DDB27A6A12F7}"/>
              </a:ext>
            </a:extLst>
          </p:cNvPr>
          <p:cNvSpPr txBox="1"/>
          <p:nvPr/>
        </p:nvSpPr>
        <p:spPr>
          <a:xfrm>
            <a:off x="324463" y="247954"/>
            <a:ext cx="10766323" cy="34163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Generating random no. </a:t>
            </a:r>
            <a:r>
              <a:rPr lang="en-US" altLang="en-US" dirty="0">
                <a:latin typeface="+mj-lt"/>
              </a:rPr>
              <a:t>within a region defined by ellipse in order to study the variance of points and have general idea of projecting the points to have max variance.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And Maximum variance means more features can be extracted from such projections.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And as ellipse in 2 dimension space have 2 axis if projection done along major axis will give more variance and projection done along minor axis will give less projection.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PCA is build around this basic concept, the points are projected from an n dimensional space to an m dimensional space (m&lt;=n) to do this we use concept covariance matrix of the data points and eigen vectors, eigen values of the covariance matrix. After projecting the data point we have to make sure that the features of the original data are preserved. And to do this we chose the principal eigen vectors and eigen values </a:t>
            </a:r>
            <a:endParaRPr kumimoji="0" lang="en-US" altLang="en-US"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663597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C5C7FA-E1E4-AB66-3826-41CFEA054216}"/>
              </a:ext>
            </a:extLst>
          </p:cNvPr>
          <p:cNvPicPr>
            <a:picLocks noChangeAspect="1"/>
          </p:cNvPicPr>
          <p:nvPr/>
        </p:nvPicPr>
        <p:blipFill>
          <a:blip r:embed="rId2"/>
          <a:stretch>
            <a:fillRect/>
          </a:stretch>
        </p:blipFill>
        <p:spPr>
          <a:xfrm>
            <a:off x="0" y="206375"/>
            <a:ext cx="12192000" cy="6445250"/>
          </a:xfrm>
          <a:prstGeom prst="rect">
            <a:avLst/>
          </a:prstGeom>
        </p:spPr>
      </p:pic>
    </p:spTree>
    <p:extLst>
      <p:ext uri="{BB962C8B-B14F-4D97-AF65-F5344CB8AC3E}">
        <p14:creationId xmlns:p14="http://schemas.microsoft.com/office/powerpoint/2010/main" val="3907969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95B662-0DA9-3438-DF7B-9F0DF78DCEE4}"/>
              </a:ext>
            </a:extLst>
          </p:cNvPr>
          <p:cNvPicPr>
            <a:picLocks noChangeAspect="1"/>
          </p:cNvPicPr>
          <p:nvPr/>
        </p:nvPicPr>
        <p:blipFill>
          <a:blip r:embed="rId2"/>
          <a:stretch>
            <a:fillRect/>
          </a:stretch>
        </p:blipFill>
        <p:spPr>
          <a:xfrm>
            <a:off x="2662892" y="1078026"/>
            <a:ext cx="6866215" cy="4701947"/>
          </a:xfrm>
          <a:prstGeom prst="rect">
            <a:avLst/>
          </a:prstGeom>
        </p:spPr>
      </p:pic>
    </p:spTree>
    <p:extLst>
      <p:ext uri="{BB962C8B-B14F-4D97-AF65-F5344CB8AC3E}">
        <p14:creationId xmlns:p14="http://schemas.microsoft.com/office/powerpoint/2010/main" val="392386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1FEB1-9F63-886A-96FA-1E5591AAA7D5}"/>
              </a:ext>
            </a:extLst>
          </p:cNvPr>
          <p:cNvPicPr>
            <a:picLocks noChangeAspect="1"/>
          </p:cNvPicPr>
          <p:nvPr/>
        </p:nvPicPr>
        <p:blipFill>
          <a:blip r:embed="rId2"/>
          <a:stretch>
            <a:fillRect/>
          </a:stretch>
        </p:blipFill>
        <p:spPr>
          <a:xfrm>
            <a:off x="277356" y="236821"/>
            <a:ext cx="3673158" cy="327688"/>
          </a:xfrm>
          <a:prstGeom prst="rect">
            <a:avLst/>
          </a:prstGeom>
        </p:spPr>
      </p:pic>
      <p:sp>
        <p:nvSpPr>
          <p:cNvPr id="4" name="TextBox 3">
            <a:extLst>
              <a:ext uri="{FF2B5EF4-FFF2-40B4-BE49-F238E27FC236}">
                <a16:creationId xmlns:a16="http://schemas.microsoft.com/office/drawing/2014/main" id="{D3779607-C818-A3D8-6C12-D9087EDB3935}"/>
              </a:ext>
            </a:extLst>
          </p:cNvPr>
          <p:cNvSpPr txBox="1"/>
          <p:nvPr/>
        </p:nvSpPr>
        <p:spPr>
          <a:xfrm>
            <a:off x="4149213" y="241343"/>
            <a:ext cx="7610168" cy="646331"/>
          </a:xfrm>
          <a:prstGeom prst="rect">
            <a:avLst/>
          </a:prstGeom>
          <a:noFill/>
        </p:spPr>
        <p:txBody>
          <a:bodyPr wrap="square" rtlCol="0">
            <a:spAutoFit/>
          </a:bodyPr>
          <a:lstStyle/>
          <a:p>
            <a:r>
              <a:rPr lang="en-US" dirty="0"/>
              <a:t>We convert the principal eigen vector to an eigen matrix in order to reduce the dimension of our original data</a:t>
            </a:r>
          </a:p>
        </p:txBody>
      </p:sp>
      <p:pic>
        <p:nvPicPr>
          <p:cNvPr id="6" name="Picture 5">
            <a:extLst>
              <a:ext uri="{FF2B5EF4-FFF2-40B4-BE49-F238E27FC236}">
                <a16:creationId xmlns:a16="http://schemas.microsoft.com/office/drawing/2014/main" id="{ED3D1611-016C-1713-E03F-22288449F6DF}"/>
              </a:ext>
            </a:extLst>
          </p:cNvPr>
          <p:cNvPicPr>
            <a:picLocks noChangeAspect="1"/>
          </p:cNvPicPr>
          <p:nvPr/>
        </p:nvPicPr>
        <p:blipFill>
          <a:blip r:embed="rId3"/>
          <a:stretch>
            <a:fillRect/>
          </a:stretch>
        </p:blipFill>
        <p:spPr>
          <a:xfrm>
            <a:off x="2408959" y="1253168"/>
            <a:ext cx="7216765" cy="4587638"/>
          </a:xfrm>
          <a:prstGeom prst="rect">
            <a:avLst/>
          </a:prstGeom>
        </p:spPr>
      </p:pic>
    </p:spTree>
    <p:extLst>
      <p:ext uri="{BB962C8B-B14F-4D97-AF65-F5344CB8AC3E}">
        <p14:creationId xmlns:p14="http://schemas.microsoft.com/office/powerpoint/2010/main" val="2469491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E3CE14-48C9-9FCC-F352-5771770E2677}"/>
              </a:ext>
            </a:extLst>
          </p:cNvPr>
          <p:cNvPicPr>
            <a:picLocks noChangeAspect="1"/>
          </p:cNvPicPr>
          <p:nvPr/>
        </p:nvPicPr>
        <p:blipFill>
          <a:blip r:embed="rId2"/>
          <a:stretch>
            <a:fillRect/>
          </a:stretch>
        </p:blipFill>
        <p:spPr>
          <a:xfrm>
            <a:off x="422787" y="627118"/>
            <a:ext cx="4252328" cy="1044030"/>
          </a:xfrm>
          <a:prstGeom prst="rect">
            <a:avLst/>
          </a:prstGeom>
        </p:spPr>
      </p:pic>
      <p:sp>
        <p:nvSpPr>
          <p:cNvPr id="5" name="TextBox 4">
            <a:extLst>
              <a:ext uri="{FF2B5EF4-FFF2-40B4-BE49-F238E27FC236}">
                <a16:creationId xmlns:a16="http://schemas.microsoft.com/office/drawing/2014/main" id="{23E073F9-981D-539A-90AD-1607D51AC4A7}"/>
              </a:ext>
            </a:extLst>
          </p:cNvPr>
          <p:cNvSpPr txBox="1"/>
          <p:nvPr/>
        </p:nvSpPr>
        <p:spPr>
          <a:xfrm>
            <a:off x="422787" y="257786"/>
            <a:ext cx="6096000" cy="369332"/>
          </a:xfrm>
          <a:prstGeom prst="rect">
            <a:avLst/>
          </a:prstGeom>
          <a:noFill/>
        </p:spPr>
        <p:txBody>
          <a:bodyPr wrap="square">
            <a:spAutoFit/>
          </a:bodyPr>
          <a:lstStyle/>
          <a:p>
            <a:r>
              <a:rPr lang="en-US" dirty="0">
                <a:latin typeface="+mj-lt"/>
              </a:rPr>
              <a:t>Visualize the Eigen faces</a:t>
            </a:r>
          </a:p>
        </p:txBody>
      </p:sp>
      <p:pic>
        <p:nvPicPr>
          <p:cNvPr id="9" name="Picture 8">
            <a:extLst>
              <a:ext uri="{FF2B5EF4-FFF2-40B4-BE49-F238E27FC236}">
                <a16:creationId xmlns:a16="http://schemas.microsoft.com/office/drawing/2014/main" id="{E37EBB3F-6B4D-6F94-7E31-8E5F6BFAC896}"/>
              </a:ext>
            </a:extLst>
          </p:cNvPr>
          <p:cNvPicPr>
            <a:picLocks noChangeAspect="1"/>
          </p:cNvPicPr>
          <p:nvPr/>
        </p:nvPicPr>
        <p:blipFill>
          <a:blip r:embed="rId3"/>
          <a:stretch>
            <a:fillRect/>
          </a:stretch>
        </p:blipFill>
        <p:spPr>
          <a:xfrm>
            <a:off x="0" y="3764367"/>
            <a:ext cx="3957564" cy="3059222"/>
          </a:xfrm>
          <a:prstGeom prst="rect">
            <a:avLst/>
          </a:prstGeom>
        </p:spPr>
      </p:pic>
      <p:pic>
        <p:nvPicPr>
          <p:cNvPr id="11" name="Picture 10">
            <a:extLst>
              <a:ext uri="{FF2B5EF4-FFF2-40B4-BE49-F238E27FC236}">
                <a16:creationId xmlns:a16="http://schemas.microsoft.com/office/drawing/2014/main" id="{65FBF632-71DF-2045-523B-A39448AC7ED8}"/>
              </a:ext>
            </a:extLst>
          </p:cNvPr>
          <p:cNvPicPr>
            <a:picLocks noChangeAspect="1"/>
          </p:cNvPicPr>
          <p:nvPr/>
        </p:nvPicPr>
        <p:blipFill>
          <a:blip r:embed="rId4"/>
          <a:stretch>
            <a:fillRect/>
          </a:stretch>
        </p:blipFill>
        <p:spPr>
          <a:xfrm>
            <a:off x="4254869" y="3764367"/>
            <a:ext cx="3957563" cy="3059221"/>
          </a:xfrm>
          <a:prstGeom prst="rect">
            <a:avLst/>
          </a:prstGeom>
        </p:spPr>
      </p:pic>
      <p:pic>
        <p:nvPicPr>
          <p:cNvPr id="13" name="Picture 12">
            <a:extLst>
              <a:ext uri="{FF2B5EF4-FFF2-40B4-BE49-F238E27FC236}">
                <a16:creationId xmlns:a16="http://schemas.microsoft.com/office/drawing/2014/main" id="{471B12B5-926A-F7CD-437B-DBB9A496504D}"/>
              </a:ext>
            </a:extLst>
          </p:cNvPr>
          <p:cNvPicPr>
            <a:picLocks noChangeAspect="1"/>
          </p:cNvPicPr>
          <p:nvPr/>
        </p:nvPicPr>
        <p:blipFill>
          <a:blip r:embed="rId5"/>
          <a:stretch>
            <a:fillRect/>
          </a:stretch>
        </p:blipFill>
        <p:spPr>
          <a:xfrm>
            <a:off x="8212432" y="3764367"/>
            <a:ext cx="3957561" cy="3059220"/>
          </a:xfrm>
          <a:prstGeom prst="rect">
            <a:avLst/>
          </a:prstGeom>
        </p:spPr>
      </p:pic>
      <p:sp>
        <p:nvSpPr>
          <p:cNvPr id="14" name="TextBox 13">
            <a:extLst>
              <a:ext uri="{FF2B5EF4-FFF2-40B4-BE49-F238E27FC236}">
                <a16:creationId xmlns:a16="http://schemas.microsoft.com/office/drawing/2014/main" id="{26A59D73-20E9-662E-7D75-3393DFB00BE3}"/>
              </a:ext>
            </a:extLst>
          </p:cNvPr>
          <p:cNvSpPr txBox="1"/>
          <p:nvPr/>
        </p:nvSpPr>
        <p:spPr>
          <a:xfrm>
            <a:off x="422787" y="1818968"/>
            <a:ext cx="11621729" cy="1754326"/>
          </a:xfrm>
          <a:prstGeom prst="rect">
            <a:avLst/>
          </a:prstGeom>
          <a:noFill/>
        </p:spPr>
        <p:txBody>
          <a:bodyPr wrap="square" rtlCol="0">
            <a:spAutoFit/>
          </a:bodyPr>
          <a:lstStyle/>
          <a:p>
            <a:r>
              <a:rPr lang="en-US" dirty="0"/>
              <a:t>Why? Why have we reconstructed these decomposed images?</a:t>
            </a:r>
          </a:p>
          <a:p>
            <a:endParaRPr lang="en-US" dirty="0"/>
          </a:p>
          <a:p>
            <a:r>
              <a:rPr lang="en-US" dirty="0">
                <a:latin typeface="+mj-lt"/>
              </a:rPr>
              <a:t>If you carefully analyze each image it gives maximum variance along our features and hence from these eigen faces useful features can be extracted and based on these extracted features we can build our classification or face detection our object detection model</a:t>
            </a:r>
          </a:p>
          <a:p>
            <a:endParaRPr lang="en-US" dirty="0"/>
          </a:p>
        </p:txBody>
      </p:sp>
    </p:spTree>
    <p:extLst>
      <p:ext uri="{BB962C8B-B14F-4D97-AF65-F5344CB8AC3E}">
        <p14:creationId xmlns:p14="http://schemas.microsoft.com/office/powerpoint/2010/main" val="2012380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AA629F-45F4-B927-EA62-98BD99243082}"/>
              </a:ext>
            </a:extLst>
          </p:cNvPr>
          <p:cNvPicPr>
            <a:picLocks noChangeAspect="1"/>
          </p:cNvPicPr>
          <p:nvPr/>
        </p:nvPicPr>
        <p:blipFill>
          <a:blip r:embed="rId2"/>
          <a:stretch>
            <a:fillRect/>
          </a:stretch>
        </p:blipFill>
        <p:spPr>
          <a:xfrm>
            <a:off x="0" y="0"/>
            <a:ext cx="4079265" cy="3153297"/>
          </a:xfrm>
          <a:prstGeom prst="rect">
            <a:avLst/>
          </a:prstGeom>
        </p:spPr>
      </p:pic>
      <p:pic>
        <p:nvPicPr>
          <p:cNvPr id="6" name="Picture 5">
            <a:extLst>
              <a:ext uri="{FF2B5EF4-FFF2-40B4-BE49-F238E27FC236}">
                <a16:creationId xmlns:a16="http://schemas.microsoft.com/office/drawing/2014/main" id="{EA216B97-90AB-D345-F0ED-12F302F544D1}"/>
              </a:ext>
            </a:extLst>
          </p:cNvPr>
          <p:cNvPicPr>
            <a:picLocks noChangeAspect="1"/>
          </p:cNvPicPr>
          <p:nvPr/>
        </p:nvPicPr>
        <p:blipFill>
          <a:blip r:embed="rId3"/>
          <a:stretch>
            <a:fillRect/>
          </a:stretch>
        </p:blipFill>
        <p:spPr>
          <a:xfrm>
            <a:off x="4056367" y="0"/>
            <a:ext cx="4079266" cy="3153298"/>
          </a:xfrm>
          <a:prstGeom prst="rect">
            <a:avLst/>
          </a:prstGeom>
        </p:spPr>
      </p:pic>
      <p:pic>
        <p:nvPicPr>
          <p:cNvPr id="8" name="Picture 7">
            <a:extLst>
              <a:ext uri="{FF2B5EF4-FFF2-40B4-BE49-F238E27FC236}">
                <a16:creationId xmlns:a16="http://schemas.microsoft.com/office/drawing/2014/main" id="{44628496-7108-9A58-0E62-9E95583FAF46}"/>
              </a:ext>
            </a:extLst>
          </p:cNvPr>
          <p:cNvPicPr>
            <a:picLocks noChangeAspect="1"/>
          </p:cNvPicPr>
          <p:nvPr/>
        </p:nvPicPr>
        <p:blipFill>
          <a:blip r:embed="rId4"/>
          <a:stretch>
            <a:fillRect/>
          </a:stretch>
        </p:blipFill>
        <p:spPr>
          <a:xfrm>
            <a:off x="8112735" y="0"/>
            <a:ext cx="4079265" cy="3153297"/>
          </a:xfrm>
          <a:prstGeom prst="rect">
            <a:avLst/>
          </a:prstGeom>
        </p:spPr>
      </p:pic>
      <p:pic>
        <p:nvPicPr>
          <p:cNvPr id="10" name="Picture 9">
            <a:extLst>
              <a:ext uri="{FF2B5EF4-FFF2-40B4-BE49-F238E27FC236}">
                <a16:creationId xmlns:a16="http://schemas.microsoft.com/office/drawing/2014/main" id="{3814CED2-FAF3-3E49-32C4-1DDE06F99001}"/>
              </a:ext>
            </a:extLst>
          </p:cNvPr>
          <p:cNvPicPr>
            <a:picLocks noChangeAspect="1"/>
          </p:cNvPicPr>
          <p:nvPr/>
        </p:nvPicPr>
        <p:blipFill>
          <a:blip r:embed="rId5"/>
          <a:stretch>
            <a:fillRect/>
          </a:stretch>
        </p:blipFill>
        <p:spPr>
          <a:xfrm>
            <a:off x="0" y="3625844"/>
            <a:ext cx="4079265" cy="3153297"/>
          </a:xfrm>
          <a:prstGeom prst="rect">
            <a:avLst/>
          </a:prstGeom>
        </p:spPr>
      </p:pic>
      <p:pic>
        <p:nvPicPr>
          <p:cNvPr id="12" name="Picture 11">
            <a:extLst>
              <a:ext uri="{FF2B5EF4-FFF2-40B4-BE49-F238E27FC236}">
                <a16:creationId xmlns:a16="http://schemas.microsoft.com/office/drawing/2014/main" id="{6F662FA5-72B0-BEE8-90BE-845BD435E12C}"/>
              </a:ext>
            </a:extLst>
          </p:cNvPr>
          <p:cNvPicPr>
            <a:picLocks noChangeAspect="1"/>
          </p:cNvPicPr>
          <p:nvPr/>
        </p:nvPicPr>
        <p:blipFill>
          <a:blip r:embed="rId6"/>
          <a:stretch>
            <a:fillRect/>
          </a:stretch>
        </p:blipFill>
        <p:spPr>
          <a:xfrm>
            <a:off x="4079265" y="3625844"/>
            <a:ext cx="4079266" cy="3153298"/>
          </a:xfrm>
          <a:prstGeom prst="rect">
            <a:avLst/>
          </a:prstGeom>
        </p:spPr>
      </p:pic>
      <p:pic>
        <p:nvPicPr>
          <p:cNvPr id="14" name="Picture 13">
            <a:extLst>
              <a:ext uri="{FF2B5EF4-FFF2-40B4-BE49-F238E27FC236}">
                <a16:creationId xmlns:a16="http://schemas.microsoft.com/office/drawing/2014/main" id="{DD8C07D9-72FA-9C36-C2ED-DFFA80F2687A}"/>
              </a:ext>
            </a:extLst>
          </p:cNvPr>
          <p:cNvPicPr>
            <a:picLocks noChangeAspect="1"/>
          </p:cNvPicPr>
          <p:nvPr/>
        </p:nvPicPr>
        <p:blipFill>
          <a:blip r:embed="rId7"/>
          <a:stretch>
            <a:fillRect/>
          </a:stretch>
        </p:blipFill>
        <p:spPr>
          <a:xfrm>
            <a:off x="8135633" y="3625844"/>
            <a:ext cx="4079267" cy="3153299"/>
          </a:xfrm>
          <a:prstGeom prst="rect">
            <a:avLst/>
          </a:prstGeom>
        </p:spPr>
      </p:pic>
    </p:spTree>
    <p:extLst>
      <p:ext uri="{BB962C8B-B14F-4D97-AF65-F5344CB8AC3E}">
        <p14:creationId xmlns:p14="http://schemas.microsoft.com/office/powerpoint/2010/main" val="1263674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467845-679B-6DF4-0436-092751BEB4FB}"/>
              </a:ext>
            </a:extLst>
          </p:cNvPr>
          <p:cNvPicPr>
            <a:picLocks noChangeAspect="1"/>
          </p:cNvPicPr>
          <p:nvPr/>
        </p:nvPicPr>
        <p:blipFill>
          <a:blip r:embed="rId2"/>
          <a:stretch>
            <a:fillRect/>
          </a:stretch>
        </p:blipFill>
        <p:spPr>
          <a:xfrm>
            <a:off x="0" y="0"/>
            <a:ext cx="4079267" cy="3153299"/>
          </a:xfrm>
          <a:prstGeom prst="rect">
            <a:avLst/>
          </a:prstGeom>
        </p:spPr>
      </p:pic>
      <p:pic>
        <p:nvPicPr>
          <p:cNvPr id="6" name="Picture 5">
            <a:extLst>
              <a:ext uri="{FF2B5EF4-FFF2-40B4-BE49-F238E27FC236}">
                <a16:creationId xmlns:a16="http://schemas.microsoft.com/office/drawing/2014/main" id="{A2603B6D-3A87-2FE8-3BAD-D7DCDB39FC15}"/>
              </a:ext>
            </a:extLst>
          </p:cNvPr>
          <p:cNvPicPr>
            <a:picLocks noChangeAspect="1"/>
          </p:cNvPicPr>
          <p:nvPr/>
        </p:nvPicPr>
        <p:blipFill>
          <a:blip r:embed="rId3"/>
          <a:stretch>
            <a:fillRect/>
          </a:stretch>
        </p:blipFill>
        <p:spPr>
          <a:xfrm>
            <a:off x="4079267" y="35805"/>
            <a:ext cx="4079267" cy="3153299"/>
          </a:xfrm>
          <a:prstGeom prst="rect">
            <a:avLst/>
          </a:prstGeom>
        </p:spPr>
      </p:pic>
      <p:pic>
        <p:nvPicPr>
          <p:cNvPr id="8" name="Picture 7">
            <a:extLst>
              <a:ext uri="{FF2B5EF4-FFF2-40B4-BE49-F238E27FC236}">
                <a16:creationId xmlns:a16="http://schemas.microsoft.com/office/drawing/2014/main" id="{4D7B628D-3AE3-BF60-F409-71C395739B0D}"/>
              </a:ext>
            </a:extLst>
          </p:cNvPr>
          <p:cNvPicPr>
            <a:picLocks noChangeAspect="1"/>
          </p:cNvPicPr>
          <p:nvPr/>
        </p:nvPicPr>
        <p:blipFill>
          <a:blip r:embed="rId4"/>
          <a:stretch>
            <a:fillRect/>
          </a:stretch>
        </p:blipFill>
        <p:spPr>
          <a:xfrm>
            <a:off x="8158534" y="69023"/>
            <a:ext cx="3993320" cy="3086861"/>
          </a:xfrm>
          <a:prstGeom prst="rect">
            <a:avLst/>
          </a:prstGeom>
        </p:spPr>
      </p:pic>
      <p:pic>
        <p:nvPicPr>
          <p:cNvPr id="10" name="Picture 9">
            <a:extLst>
              <a:ext uri="{FF2B5EF4-FFF2-40B4-BE49-F238E27FC236}">
                <a16:creationId xmlns:a16="http://schemas.microsoft.com/office/drawing/2014/main" id="{FFD8B120-B5D3-8808-FBF0-039007AEDD79}"/>
              </a:ext>
            </a:extLst>
          </p:cNvPr>
          <p:cNvPicPr>
            <a:picLocks noChangeAspect="1"/>
          </p:cNvPicPr>
          <p:nvPr/>
        </p:nvPicPr>
        <p:blipFill>
          <a:blip r:embed="rId5"/>
          <a:stretch>
            <a:fillRect/>
          </a:stretch>
        </p:blipFill>
        <p:spPr>
          <a:xfrm>
            <a:off x="0" y="3704702"/>
            <a:ext cx="4079267" cy="3153299"/>
          </a:xfrm>
          <a:prstGeom prst="rect">
            <a:avLst/>
          </a:prstGeom>
        </p:spPr>
      </p:pic>
      <p:pic>
        <p:nvPicPr>
          <p:cNvPr id="14" name="Picture 13">
            <a:extLst>
              <a:ext uri="{FF2B5EF4-FFF2-40B4-BE49-F238E27FC236}">
                <a16:creationId xmlns:a16="http://schemas.microsoft.com/office/drawing/2014/main" id="{22B53AC9-1134-46C4-D615-B77CEB037B6B}"/>
              </a:ext>
            </a:extLst>
          </p:cNvPr>
          <p:cNvPicPr>
            <a:picLocks noChangeAspect="1"/>
          </p:cNvPicPr>
          <p:nvPr/>
        </p:nvPicPr>
        <p:blipFill>
          <a:blip r:embed="rId6"/>
          <a:stretch>
            <a:fillRect/>
          </a:stretch>
        </p:blipFill>
        <p:spPr>
          <a:xfrm>
            <a:off x="4143049" y="3707305"/>
            <a:ext cx="4075899" cy="3150695"/>
          </a:xfrm>
          <a:prstGeom prst="rect">
            <a:avLst/>
          </a:prstGeom>
        </p:spPr>
      </p:pic>
      <p:pic>
        <p:nvPicPr>
          <p:cNvPr id="16" name="Picture 15">
            <a:extLst>
              <a:ext uri="{FF2B5EF4-FFF2-40B4-BE49-F238E27FC236}">
                <a16:creationId xmlns:a16="http://schemas.microsoft.com/office/drawing/2014/main" id="{18A735F6-F66C-31A9-062E-9E2309A03B9F}"/>
              </a:ext>
            </a:extLst>
          </p:cNvPr>
          <p:cNvPicPr>
            <a:picLocks noChangeAspect="1"/>
          </p:cNvPicPr>
          <p:nvPr/>
        </p:nvPicPr>
        <p:blipFill>
          <a:blip r:embed="rId7"/>
          <a:stretch>
            <a:fillRect/>
          </a:stretch>
        </p:blipFill>
        <p:spPr>
          <a:xfrm>
            <a:off x="8198679" y="3737920"/>
            <a:ext cx="3993321" cy="3086862"/>
          </a:xfrm>
          <a:prstGeom prst="rect">
            <a:avLst/>
          </a:prstGeom>
        </p:spPr>
      </p:pic>
    </p:spTree>
    <p:extLst>
      <p:ext uri="{BB962C8B-B14F-4D97-AF65-F5344CB8AC3E}">
        <p14:creationId xmlns:p14="http://schemas.microsoft.com/office/powerpoint/2010/main" val="1891357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9B49FC-96B0-55C3-2344-BB0C155583DB}"/>
              </a:ext>
            </a:extLst>
          </p:cNvPr>
          <p:cNvPicPr>
            <a:picLocks noChangeAspect="1"/>
          </p:cNvPicPr>
          <p:nvPr/>
        </p:nvPicPr>
        <p:blipFill>
          <a:blip r:embed="rId2"/>
          <a:stretch>
            <a:fillRect/>
          </a:stretch>
        </p:blipFill>
        <p:spPr>
          <a:xfrm>
            <a:off x="0" y="69026"/>
            <a:ext cx="4055957" cy="3135280"/>
          </a:xfrm>
          <a:prstGeom prst="rect">
            <a:avLst/>
          </a:prstGeom>
        </p:spPr>
      </p:pic>
      <p:pic>
        <p:nvPicPr>
          <p:cNvPr id="5" name="Picture 4">
            <a:extLst>
              <a:ext uri="{FF2B5EF4-FFF2-40B4-BE49-F238E27FC236}">
                <a16:creationId xmlns:a16="http://schemas.microsoft.com/office/drawing/2014/main" id="{23A9853D-CAF4-750F-750D-36218DD9BC6C}"/>
              </a:ext>
            </a:extLst>
          </p:cNvPr>
          <p:cNvPicPr>
            <a:picLocks noChangeAspect="1"/>
          </p:cNvPicPr>
          <p:nvPr/>
        </p:nvPicPr>
        <p:blipFill>
          <a:blip r:embed="rId3"/>
          <a:stretch>
            <a:fillRect/>
          </a:stretch>
        </p:blipFill>
        <p:spPr>
          <a:xfrm>
            <a:off x="4055957" y="69026"/>
            <a:ext cx="4055958" cy="3135281"/>
          </a:xfrm>
          <a:prstGeom prst="rect">
            <a:avLst/>
          </a:prstGeom>
        </p:spPr>
      </p:pic>
      <p:pic>
        <p:nvPicPr>
          <p:cNvPr id="7" name="Picture 6">
            <a:extLst>
              <a:ext uri="{FF2B5EF4-FFF2-40B4-BE49-F238E27FC236}">
                <a16:creationId xmlns:a16="http://schemas.microsoft.com/office/drawing/2014/main" id="{B998F4D5-A11D-F7C6-625E-211B4C40ADAA}"/>
              </a:ext>
            </a:extLst>
          </p:cNvPr>
          <p:cNvPicPr>
            <a:picLocks noChangeAspect="1"/>
          </p:cNvPicPr>
          <p:nvPr/>
        </p:nvPicPr>
        <p:blipFill>
          <a:blip r:embed="rId4"/>
          <a:stretch>
            <a:fillRect/>
          </a:stretch>
        </p:blipFill>
        <p:spPr>
          <a:xfrm>
            <a:off x="8111913" y="69026"/>
            <a:ext cx="4055959" cy="3135282"/>
          </a:xfrm>
          <a:prstGeom prst="rect">
            <a:avLst/>
          </a:prstGeom>
        </p:spPr>
      </p:pic>
      <p:pic>
        <p:nvPicPr>
          <p:cNvPr id="9" name="Picture 8">
            <a:extLst>
              <a:ext uri="{FF2B5EF4-FFF2-40B4-BE49-F238E27FC236}">
                <a16:creationId xmlns:a16="http://schemas.microsoft.com/office/drawing/2014/main" id="{3D994C4A-38FF-ED7A-2C18-EA01B4B70389}"/>
              </a:ext>
            </a:extLst>
          </p:cNvPr>
          <p:cNvPicPr>
            <a:picLocks noChangeAspect="1"/>
          </p:cNvPicPr>
          <p:nvPr/>
        </p:nvPicPr>
        <p:blipFill>
          <a:blip r:embed="rId5"/>
          <a:stretch>
            <a:fillRect/>
          </a:stretch>
        </p:blipFill>
        <p:spPr>
          <a:xfrm>
            <a:off x="0" y="3653694"/>
            <a:ext cx="4055957" cy="3135280"/>
          </a:xfrm>
          <a:prstGeom prst="rect">
            <a:avLst/>
          </a:prstGeom>
        </p:spPr>
      </p:pic>
      <p:pic>
        <p:nvPicPr>
          <p:cNvPr id="11" name="Picture 10">
            <a:extLst>
              <a:ext uri="{FF2B5EF4-FFF2-40B4-BE49-F238E27FC236}">
                <a16:creationId xmlns:a16="http://schemas.microsoft.com/office/drawing/2014/main" id="{8C862ACC-9564-5DF3-C5E4-41C026CC8ED5}"/>
              </a:ext>
            </a:extLst>
          </p:cNvPr>
          <p:cNvPicPr>
            <a:picLocks noChangeAspect="1"/>
          </p:cNvPicPr>
          <p:nvPr/>
        </p:nvPicPr>
        <p:blipFill>
          <a:blip r:embed="rId6"/>
          <a:stretch>
            <a:fillRect/>
          </a:stretch>
        </p:blipFill>
        <p:spPr>
          <a:xfrm>
            <a:off x="4055956" y="3653694"/>
            <a:ext cx="4055957" cy="3135280"/>
          </a:xfrm>
          <a:prstGeom prst="rect">
            <a:avLst/>
          </a:prstGeom>
        </p:spPr>
      </p:pic>
      <p:pic>
        <p:nvPicPr>
          <p:cNvPr id="13" name="Picture 12">
            <a:extLst>
              <a:ext uri="{FF2B5EF4-FFF2-40B4-BE49-F238E27FC236}">
                <a16:creationId xmlns:a16="http://schemas.microsoft.com/office/drawing/2014/main" id="{32034903-C164-9B84-DD0A-D3D15E897C04}"/>
              </a:ext>
            </a:extLst>
          </p:cNvPr>
          <p:cNvPicPr>
            <a:picLocks noChangeAspect="1"/>
          </p:cNvPicPr>
          <p:nvPr/>
        </p:nvPicPr>
        <p:blipFill>
          <a:blip r:embed="rId7"/>
          <a:stretch>
            <a:fillRect/>
          </a:stretch>
        </p:blipFill>
        <p:spPr>
          <a:xfrm>
            <a:off x="8111913" y="3653694"/>
            <a:ext cx="4055957" cy="3135280"/>
          </a:xfrm>
          <a:prstGeom prst="rect">
            <a:avLst/>
          </a:prstGeom>
        </p:spPr>
      </p:pic>
    </p:spTree>
    <p:extLst>
      <p:ext uri="{BB962C8B-B14F-4D97-AF65-F5344CB8AC3E}">
        <p14:creationId xmlns:p14="http://schemas.microsoft.com/office/powerpoint/2010/main" val="754739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A363E6-1459-5A75-43C3-8F332F3E7C9A}"/>
              </a:ext>
            </a:extLst>
          </p:cNvPr>
          <p:cNvPicPr>
            <a:picLocks noChangeAspect="1"/>
          </p:cNvPicPr>
          <p:nvPr/>
        </p:nvPicPr>
        <p:blipFill>
          <a:blip r:embed="rId2"/>
          <a:stretch>
            <a:fillRect/>
          </a:stretch>
        </p:blipFill>
        <p:spPr>
          <a:xfrm>
            <a:off x="0" y="0"/>
            <a:ext cx="4055958" cy="3135281"/>
          </a:xfrm>
          <a:prstGeom prst="rect">
            <a:avLst/>
          </a:prstGeom>
        </p:spPr>
      </p:pic>
      <p:pic>
        <p:nvPicPr>
          <p:cNvPr id="6" name="Picture 5">
            <a:extLst>
              <a:ext uri="{FF2B5EF4-FFF2-40B4-BE49-F238E27FC236}">
                <a16:creationId xmlns:a16="http://schemas.microsoft.com/office/drawing/2014/main" id="{2D2F2F1C-AC4A-980D-BEB8-408E33A83222}"/>
              </a:ext>
            </a:extLst>
          </p:cNvPr>
          <p:cNvPicPr>
            <a:picLocks noChangeAspect="1"/>
          </p:cNvPicPr>
          <p:nvPr/>
        </p:nvPicPr>
        <p:blipFill>
          <a:blip r:embed="rId3"/>
          <a:stretch>
            <a:fillRect/>
          </a:stretch>
        </p:blipFill>
        <p:spPr>
          <a:xfrm>
            <a:off x="4055958" y="0"/>
            <a:ext cx="4055958" cy="3135281"/>
          </a:xfrm>
          <a:prstGeom prst="rect">
            <a:avLst/>
          </a:prstGeom>
        </p:spPr>
      </p:pic>
      <p:pic>
        <p:nvPicPr>
          <p:cNvPr id="8" name="Picture 7">
            <a:extLst>
              <a:ext uri="{FF2B5EF4-FFF2-40B4-BE49-F238E27FC236}">
                <a16:creationId xmlns:a16="http://schemas.microsoft.com/office/drawing/2014/main" id="{7C0E77BB-D55D-7B7C-4969-0C36083DFEC0}"/>
              </a:ext>
            </a:extLst>
          </p:cNvPr>
          <p:cNvPicPr>
            <a:picLocks noChangeAspect="1"/>
          </p:cNvPicPr>
          <p:nvPr/>
        </p:nvPicPr>
        <p:blipFill>
          <a:blip r:embed="rId4"/>
          <a:stretch>
            <a:fillRect/>
          </a:stretch>
        </p:blipFill>
        <p:spPr>
          <a:xfrm>
            <a:off x="8111916" y="0"/>
            <a:ext cx="4055958" cy="3135281"/>
          </a:xfrm>
          <a:prstGeom prst="rect">
            <a:avLst/>
          </a:prstGeom>
        </p:spPr>
      </p:pic>
      <p:pic>
        <p:nvPicPr>
          <p:cNvPr id="10" name="Picture 9">
            <a:extLst>
              <a:ext uri="{FF2B5EF4-FFF2-40B4-BE49-F238E27FC236}">
                <a16:creationId xmlns:a16="http://schemas.microsoft.com/office/drawing/2014/main" id="{228A8BC2-8BA3-6A4D-82C0-65BC133D5D53}"/>
              </a:ext>
            </a:extLst>
          </p:cNvPr>
          <p:cNvPicPr>
            <a:picLocks noChangeAspect="1"/>
          </p:cNvPicPr>
          <p:nvPr/>
        </p:nvPicPr>
        <p:blipFill>
          <a:blip r:embed="rId5"/>
          <a:stretch>
            <a:fillRect/>
          </a:stretch>
        </p:blipFill>
        <p:spPr>
          <a:xfrm>
            <a:off x="0" y="3722720"/>
            <a:ext cx="4055958" cy="3135281"/>
          </a:xfrm>
          <a:prstGeom prst="rect">
            <a:avLst/>
          </a:prstGeom>
        </p:spPr>
      </p:pic>
      <p:pic>
        <p:nvPicPr>
          <p:cNvPr id="12" name="Picture 11">
            <a:extLst>
              <a:ext uri="{FF2B5EF4-FFF2-40B4-BE49-F238E27FC236}">
                <a16:creationId xmlns:a16="http://schemas.microsoft.com/office/drawing/2014/main" id="{55EC93D2-440D-EE1C-2783-2621DA5B182B}"/>
              </a:ext>
            </a:extLst>
          </p:cNvPr>
          <p:cNvPicPr>
            <a:picLocks noChangeAspect="1"/>
          </p:cNvPicPr>
          <p:nvPr/>
        </p:nvPicPr>
        <p:blipFill>
          <a:blip r:embed="rId6"/>
          <a:stretch>
            <a:fillRect/>
          </a:stretch>
        </p:blipFill>
        <p:spPr>
          <a:xfrm>
            <a:off x="4080085" y="3722718"/>
            <a:ext cx="4055959" cy="3135282"/>
          </a:xfrm>
          <a:prstGeom prst="rect">
            <a:avLst/>
          </a:prstGeom>
        </p:spPr>
      </p:pic>
      <p:pic>
        <p:nvPicPr>
          <p:cNvPr id="13" name="Picture 12">
            <a:extLst>
              <a:ext uri="{FF2B5EF4-FFF2-40B4-BE49-F238E27FC236}">
                <a16:creationId xmlns:a16="http://schemas.microsoft.com/office/drawing/2014/main" id="{D193357C-0426-BACA-14D8-32C22DFCA846}"/>
              </a:ext>
            </a:extLst>
          </p:cNvPr>
          <p:cNvPicPr>
            <a:picLocks noChangeAspect="1"/>
          </p:cNvPicPr>
          <p:nvPr/>
        </p:nvPicPr>
        <p:blipFill>
          <a:blip r:embed="rId7"/>
          <a:stretch>
            <a:fillRect/>
          </a:stretch>
        </p:blipFill>
        <p:spPr>
          <a:xfrm>
            <a:off x="8112735" y="3704703"/>
            <a:ext cx="4079265" cy="3153297"/>
          </a:xfrm>
          <a:prstGeom prst="rect">
            <a:avLst/>
          </a:prstGeom>
        </p:spPr>
      </p:pic>
    </p:spTree>
    <p:extLst>
      <p:ext uri="{BB962C8B-B14F-4D97-AF65-F5344CB8AC3E}">
        <p14:creationId xmlns:p14="http://schemas.microsoft.com/office/powerpoint/2010/main" val="1080319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F173D-1083-7F8F-4BC5-7EC091C27135}"/>
              </a:ext>
            </a:extLst>
          </p:cNvPr>
          <p:cNvSpPr txBox="1"/>
          <p:nvPr/>
        </p:nvSpPr>
        <p:spPr>
          <a:xfrm>
            <a:off x="206477" y="169296"/>
            <a:ext cx="11484077" cy="646331"/>
          </a:xfrm>
          <a:prstGeom prst="rect">
            <a:avLst/>
          </a:prstGeom>
          <a:noFill/>
        </p:spPr>
        <p:txBody>
          <a:bodyPr wrap="square">
            <a:spAutoFit/>
          </a:bodyPr>
          <a:lstStyle/>
          <a:p>
            <a:r>
              <a:rPr lang="en-US" i="0" dirty="0">
                <a:solidFill>
                  <a:srgbClr val="000000"/>
                </a:solidFill>
                <a:effectLst/>
                <a:latin typeface="+mj-lt"/>
              </a:rPr>
              <a:t>7. Draw the Scree Plot</a:t>
            </a:r>
          </a:p>
          <a:p>
            <a:r>
              <a:rPr lang="en-US" i="0" dirty="0">
                <a:solidFill>
                  <a:srgbClr val="202124"/>
                </a:solidFill>
                <a:effectLst/>
                <a:latin typeface="+mj-lt"/>
              </a:rPr>
              <a:t>In multivariate statistics, a scree plot is a line plot of the eigenvalues of factors or principal components in an analysis</a:t>
            </a:r>
            <a:endParaRPr lang="en-US" dirty="0">
              <a:latin typeface="+mj-lt"/>
            </a:endParaRPr>
          </a:p>
        </p:txBody>
      </p:sp>
      <p:pic>
        <p:nvPicPr>
          <p:cNvPr id="6" name="Picture 5">
            <a:extLst>
              <a:ext uri="{FF2B5EF4-FFF2-40B4-BE49-F238E27FC236}">
                <a16:creationId xmlns:a16="http://schemas.microsoft.com/office/drawing/2014/main" id="{B4AE7EF4-7B9D-E992-50DF-CD97CADC5255}"/>
              </a:ext>
            </a:extLst>
          </p:cNvPr>
          <p:cNvPicPr>
            <a:picLocks noChangeAspect="1"/>
          </p:cNvPicPr>
          <p:nvPr/>
        </p:nvPicPr>
        <p:blipFill>
          <a:blip r:embed="rId2"/>
          <a:stretch>
            <a:fillRect/>
          </a:stretch>
        </p:blipFill>
        <p:spPr>
          <a:xfrm>
            <a:off x="206477" y="951591"/>
            <a:ext cx="6378493" cy="1120237"/>
          </a:xfrm>
          <a:prstGeom prst="rect">
            <a:avLst/>
          </a:prstGeom>
        </p:spPr>
      </p:pic>
      <p:pic>
        <p:nvPicPr>
          <p:cNvPr id="8" name="Picture 7">
            <a:extLst>
              <a:ext uri="{FF2B5EF4-FFF2-40B4-BE49-F238E27FC236}">
                <a16:creationId xmlns:a16="http://schemas.microsoft.com/office/drawing/2014/main" id="{5A6A7922-6FD8-2E27-E1C5-ED2BFA348DB2}"/>
              </a:ext>
            </a:extLst>
          </p:cNvPr>
          <p:cNvPicPr>
            <a:picLocks noChangeAspect="1"/>
          </p:cNvPicPr>
          <p:nvPr/>
        </p:nvPicPr>
        <p:blipFill>
          <a:blip r:embed="rId3"/>
          <a:stretch>
            <a:fillRect/>
          </a:stretch>
        </p:blipFill>
        <p:spPr>
          <a:xfrm>
            <a:off x="206477" y="2350854"/>
            <a:ext cx="5384127" cy="3555555"/>
          </a:xfrm>
          <a:prstGeom prst="rect">
            <a:avLst/>
          </a:prstGeom>
        </p:spPr>
      </p:pic>
      <p:sp>
        <p:nvSpPr>
          <p:cNvPr id="13" name="TextBox 12">
            <a:extLst>
              <a:ext uri="{FF2B5EF4-FFF2-40B4-BE49-F238E27FC236}">
                <a16:creationId xmlns:a16="http://schemas.microsoft.com/office/drawing/2014/main" id="{0911B732-5E45-378E-781C-6C15EBC69648}"/>
              </a:ext>
            </a:extLst>
          </p:cNvPr>
          <p:cNvSpPr txBox="1"/>
          <p:nvPr/>
        </p:nvSpPr>
        <p:spPr>
          <a:xfrm>
            <a:off x="5594554" y="2596168"/>
            <a:ext cx="6096000" cy="1200329"/>
          </a:xfrm>
          <a:prstGeom prst="rect">
            <a:avLst/>
          </a:prstGeom>
          <a:noFill/>
        </p:spPr>
        <p:txBody>
          <a:bodyPr wrap="square">
            <a:spAutoFit/>
          </a:bodyPr>
          <a:lstStyle/>
          <a:p>
            <a:r>
              <a:rPr lang="en-US" dirty="0">
                <a:latin typeface="+mj-lt"/>
              </a:rPr>
              <a:t>plt.tight_layout provides </a:t>
            </a:r>
            <a:r>
              <a:rPr lang="en-US" b="0" i="0" dirty="0">
                <a:solidFill>
                  <a:srgbClr val="333333"/>
                </a:solidFill>
                <a:effectLst/>
                <a:latin typeface="+mj-lt"/>
              </a:rPr>
              <a:t>the padding between and around subplots. In this case it </a:t>
            </a:r>
            <a:r>
              <a:rPr lang="en-US" dirty="0">
                <a:latin typeface="+mj-lt"/>
              </a:rPr>
              <a:t>attempts to resize subplots in a figure so that there are no overlaps between axes objects and labels on the axes</a:t>
            </a:r>
          </a:p>
        </p:txBody>
      </p:sp>
    </p:spTree>
    <p:extLst>
      <p:ext uri="{BB962C8B-B14F-4D97-AF65-F5344CB8AC3E}">
        <p14:creationId xmlns:p14="http://schemas.microsoft.com/office/powerpoint/2010/main" val="701927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C843A6-21E8-D92B-7875-4AFB2A2EA5E0}"/>
              </a:ext>
            </a:extLst>
          </p:cNvPr>
          <p:cNvSpPr txBox="1"/>
          <p:nvPr/>
        </p:nvSpPr>
        <p:spPr>
          <a:xfrm>
            <a:off x="353962" y="228288"/>
            <a:ext cx="6096000" cy="369332"/>
          </a:xfrm>
          <a:prstGeom prst="rect">
            <a:avLst/>
          </a:prstGeom>
          <a:noFill/>
        </p:spPr>
        <p:txBody>
          <a:bodyPr wrap="square">
            <a:spAutoFit/>
          </a:bodyPr>
          <a:lstStyle/>
          <a:p>
            <a:r>
              <a:rPr lang="en-US" dirty="0">
                <a:latin typeface="+mj-lt"/>
              </a:rPr>
              <a:t>8. Obtain the feature vectors</a:t>
            </a:r>
          </a:p>
        </p:txBody>
      </p:sp>
      <p:pic>
        <p:nvPicPr>
          <p:cNvPr id="5" name="Picture 4">
            <a:extLst>
              <a:ext uri="{FF2B5EF4-FFF2-40B4-BE49-F238E27FC236}">
                <a16:creationId xmlns:a16="http://schemas.microsoft.com/office/drawing/2014/main" id="{C98FB388-063D-5E8C-E3E8-78692B64B17C}"/>
              </a:ext>
            </a:extLst>
          </p:cNvPr>
          <p:cNvPicPr>
            <a:picLocks noChangeAspect="1"/>
          </p:cNvPicPr>
          <p:nvPr/>
        </p:nvPicPr>
        <p:blipFill>
          <a:blip r:embed="rId2"/>
          <a:stretch>
            <a:fillRect/>
          </a:stretch>
        </p:blipFill>
        <p:spPr>
          <a:xfrm>
            <a:off x="353962" y="614826"/>
            <a:ext cx="4115157" cy="472481"/>
          </a:xfrm>
          <a:prstGeom prst="rect">
            <a:avLst/>
          </a:prstGeom>
        </p:spPr>
      </p:pic>
      <p:sp>
        <p:nvSpPr>
          <p:cNvPr id="6" name="TextBox 5">
            <a:extLst>
              <a:ext uri="{FF2B5EF4-FFF2-40B4-BE49-F238E27FC236}">
                <a16:creationId xmlns:a16="http://schemas.microsoft.com/office/drawing/2014/main" id="{E98B8E0F-E2ED-BD04-5C5A-D915547CB0E4}"/>
              </a:ext>
            </a:extLst>
          </p:cNvPr>
          <p:cNvSpPr txBox="1"/>
          <p:nvPr/>
        </p:nvSpPr>
        <p:spPr>
          <a:xfrm>
            <a:off x="265471" y="5962759"/>
            <a:ext cx="10255044" cy="646331"/>
          </a:xfrm>
          <a:prstGeom prst="rect">
            <a:avLst/>
          </a:prstGeom>
          <a:noFill/>
        </p:spPr>
        <p:txBody>
          <a:bodyPr wrap="square" rtlCol="0">
            <a:spAutoFit/>
          </a:bodyPr>
          <a:lstStyle/>
          <a:p>
            <a:r>
              <a:rPr lang="en-US" dirty="0" err="1">
                <a:latin typeface="+mj-lt"/>
              </a:rPr>
              <a:t>Test_files</a:t>
            </a:r>
            <a:r>
              <a:rPr lang="en-US" dirty="0">
                <a:latin typeface="+mj-lt"/>
              </a:rPr>
              <a:t> holds the list of paths for our test images</a:t>
            </a:r>
          </a:p>
          <a:p>
            <a:r>
              <a:rPr lang="en-US" dirty="0">
                <a:latin typeface="+mj-lt"/>
              </a:rPr>
              <a:t>And </a:t>
            </a:r>
            <a:r>
              <a:rPr lang="en-US" dirty="0" err="1">
                <a:latin typeface="+mj-lt"/>
              </a:rPr>
              <a:t>feat_vec_ls</a:t>
            </a:r>
            <a:r>
              <a:rPr lang="en-US" dirty="0">
                <a:latin typeface="+mj-lt"/>
              </a:rPr>
              <a:t> is an empty list to hold our extracted feature vector from our test image datasets</a:t>
            </a:r>
          </a:p>
        </p:txBody>
      </p:sp>
      <p:pic>
        <p:nvPicPr>
          <p:cNvPr id="8" name="Picture 7">
            <a:extLst>
              <a:ext uri="{FF2B5EF4-FFF2-40B4-BE49-F238E27FC236}">
                <a16:creationId xmlns:a16="http://schemas.microsoft.com/office/drawing/2014/main" id="{53E58E2D-25FC-DBF4-A07A-9A8143C462F0}"/>
              </a:ext>
            </a:extLst>
          </p:cNvPr>
          <p:cNvPicPr>
            <a:picLocks noChangeAspect="1"/>
          </p:cNvPicPr>
          <p:nvPr/>
        </p:nvPicPr>
        <p:blipFill>
          <a:blip r:embed="rId3"/>
          <a:stretch>
            <a:fillRect/>
          </a:stretch>
        </p:blipFill>
        <p:spPr>
          <a:xfrm>
            <a:off x="4752846" y="248910"/>
            <a:ext cx="7209145" cy="5532599"/>
          </a:xfrm>
          <a:prstGeom prst="rect">
            <a:avLst/>
          </a:prstGeom>
        </p:spPr>
      </p:pic>
    </p:spTree>
    <p:extLst>
      <p:ext uri="{BB962C8B-B14F-4D97-AF65-F5344CB8AC3E}">
        <p14:creationId xmlns:p14="http://schemas.microsoft.com/office/powerpoint/2010/main" val="2627043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3C18726-AA4F-4F88-D509-FF630DB69C99}"/>
                  </a:ext>
                </a:extLst>
              </p:cNvPr>
              <p:cNvSpPr txBox="1"/>
              <p:nvPr/>
            </p:nvSpPr>
            <p:spPr>
              <a:xfrm>
                <a:off x="353961" y="393290"/>
                <a:ext cx="11356258" cy="5117298"/>
              </a:xfrm>
              <a:prstGeom prst="rect">
                <a:avLst/>
              </a:prstGeom>
              <a:noFill/>
            </p:spPr>
            <p:txBody>
              <a:bodyPr wrap="square" rtlCol="0">
                <a:spAutoFit/>
              </a:bodyPr>
              <a:lstStyle/>
              <a:p>
                <a:r>
                  <a:rPr lang="en-US" dirty="0"/>
                  <a:t>Pesdo code understanding for Generating Random no. around an ellipse</a:t>
                </a:r>
              </a:p>
              <a:p>
                <a:endParaRPr lang="en-US" dirty="0">
                  <a:latin typeface="+mj-lt"/>
                </a:endParaRPr>
              </a:p>
              <a:p>
                <a:r>
                  <a:rPr lang="en-US" dirty="0">
                    <a:latin typeface="+mj-lt"/>
                  </a:rPr>
                  <a:t>Step 1: Generate an empty array to hold the points within the ellipse</a:t>
                </a:r>
              </a:p>
              <a:p>
                <a:r>
                  <a:rPr lang="en-US" dirty="0">
                    <a:latin typeface="+mj-lt"/>
                  </a:rPr>
                  <a:t>Step 2: Start loop </a:t>
                </a:r>
              </a:p>
              <a:p>
                <a:r>
                  <a:rPr lang="en-US" dirty="0">
                    <a:latin typeface="+mj-lt"/>
                  </a:rPr>
                  <a:t>	step a:Generate a random point(</a:t>
                </a:r>
                <a:r>
                  <a:rPr lang="en-US" dirty="0" err="1">
                    <a:latin typeface="+mj-lt"/>
                  </a:rPr>
                  <a:t>x,y</a:t>
                </a:r>
                <a:r>
                  <a:rPr lang="en-US" dirty="0">
                    <a:latin typeface="+mj-lt"/>
                  </a:rPr>
                  <a:t>) within the boundaries defined by major and minor axis of the ellipse</a:t>
                </a:r>
              </a:p>
              <a:p>
                <a:r>
                  <a:rPr lang="en-US" dirty="0">
                    <a:latin typeface="+mj-lt"/>
                  </a:rPr>
                  <a:t>	step b: Put this random number in equation of an ellipse</a:t>
                </a:r>
              </a:p>
              <a:p>
                <a:endParaRPr lang="en-US" dirty="0">
                  <a:latin typeface="+mj-lt"/>
                </a:endParaRPr>
              </a:p>
              <a:p>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1</m:t>
                                      </m:r>
                                    </m:sub>
                                  </m:sSub>
                                </m:e>
                              </m:d>
                            </m:e>
                            <m:sup>
                              <m:r>
                                <a:rPr lang="en-US" i="1" smtClean="0">
                                  <a:latin typeface="Cambria Math" panose="02040503050406030204" pitchFamily="18" charset="0"/>
                                </a:rPr>
                                <m:t>2</m:t>
                              </m:r>
                            </m:sup>
                          </m:sSup>
                        </m:num>
                        <m:den>
                          <m:f>
                            <m:fPr>
                              <m:type m:val="lin"/>
                              <m:ctrlPr>
                                <a:rPr lang="en-US" i="1" smtClean="0">
                                  <a:latin typeface="Cambria Math" panose="02040503050406030204" pitchFamily="18" charset="0"/>
                                </a:rPr>
                              </m:ctrlPr>
                            </m:fPr>
                            <m:num>
                              <m:r>
                                <a:rPr lang="en-US" i="1" smtClean="0">
                                  <a:latin typeface="Cambria Math" panose="02040503050406030204" pitchFamily="18" charset="0"/>
                                </a:rPr>
                                <m:t>𝑎</m:t>
                              </m:r>
                            </m:num>
                            <m:den>
                              <m:r>
                                <a:rPr lang="en-US" i="1" smtClean="0">
                                  <a:latin typeface="Cambria Math" panose="02040503050406030204" pitchFamily="18" charset="0"/>
                                </a:rPr>
                                <m:t>2</m:t>
                              </m:r>
                            </m:den>
                          </m:f>
                        </m:den>
                      </m:f>
                      <m:r>
                        <a:rPr lang="en-US" i="1" smtClean="0">
                          <a:latin typeface="Cambria Math" panose="02040503050406030204" pitchFamily="18" charset="0"/>
                        </a:rPr>
                        <m:t>+</m:t>
                      </m:r>
                      <m:f>
                        <m:fPr>
                          <m:ctrlPr>
                            <a:rPr lang="en-US" i="1" smtClean="0">
                              <a:solidFill>
                                <a:srgbClr val="836967"/>
                              </a:solidFill>
                              <a:latin typeface="Cambria Math" panose="02040503050406030204" pitchFamily="18" charset="0"/>
                            </a:rPr>
                          </m:ctrlPr>
                        </m:fPr>
                        <m:num>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𝑦</m:t>
                                  </m:r>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2</m:t>
                                      </m:r>
                                    </m:sub>
                                  </m:sSub>
                                </m:e>
                              </m:d>
                            </m:e>
                            <m:sup>
                              <m:r>
                                <a:rPr lang="en-US" i="1" smtClean="0">
                                  <a:latin typeface="Cambria Math" panose="02040503050406030204" pitchFamily="18" charset="0"/>
                                </a:rPr>
                                <m:t>2</m:t>
                              </m:r>
                            </m:sup>
                          </m:sSup>
                        </m:num>
                        <m:den>
                          <m:f>
                            <m:fPr>
                              <m:type m:val="lin"/>
                              <m:ctrlPr>
                                <a:rPr lang="en-US" i="1" smtClean="0">
                                  <a:latin typeface="Cambria Math" panose="02040503050406030204" pitchFamily="18" charset="0"/>
                                </a:rPr>
                              </m:ctrlPr>
                            </m:fPr>
                            <m:num>
                              <m:r>
                                <a:rPr lang="en-US" i="1" smtClean="0">
                                  <a:latin typeface="Cambria Math" panose="02040503050406030204" pitchFamily="18" charset="0"/>
                                </a:rPr>
                                <m:t>𝑏</m:t>
                              </m:r>
                            </m:num>
                            <m:den>
                              <m:r>
                                <a:rPr lang="en-US" i="1" smtClean="0">
                                  <a:latin typeface="Cambria Math" panose="02040503050406030204" pitchFamily="18" charset="0"/>
                                </a:rPr>
                                <m:t>2</m:t>
                              </m:r>
                            </m:den>
                          </m:f>
                        </m:den>
                      </m:f>
                      <m:r>
                        <a:rPr lang="en-US" i="1" smtClean="0">
                          <a:latin typeface="Cambria Math" panose="02040503050406030204" pitchFamily="18" charset="0"/>
                        </a:rPr>
                        <m:t>≤1</m:t>
                      </m:r>
                    </m:oMath>
                  </m:oMathPara>
                </a14:m>
                <a:endParaRPr lang="en-US" dirty="0"/>
              </a:p>
              <a:p>
                <a:endParaRPr lang="en-US" dirty="0"/>
              </a:p>
              <a:p>
                <a:pPr algn="ct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0" dirty="0">
                            <a:latin typeface="Cambria Math" panose="02040503050406030204" pitchFamily="18" charset="0"/>
                          </a:rPr>
                          <m:t>1</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0" dirty="0">
                            <a:latin typeface="Cambria Math" panose="02040503050406030204" pitchFamily="18" charset="0"/>
                          </a:rPr>
                          <m:t>2</m:t>
                        </m:r>
                      </m:sub>
                    </m:sSub>
                    <m:r>
                      <a:rPr lang="en-US" b="0" i="1" dirty="0" smtClean="0">
                        <a:latin typeface="Cambria Math" panose="02040503050406030204" pitchFamily="18" charset="0"/>
                      </a:rPr>
                      <m:t> </m:t>
                    </m:r>
                    <m:r>
                      <m:rPr>
                        <m:sty m:val="p"/>
                      </m:rPr>
                      <a:rPr lang="en-US" b="0" i="0" dirty="0" smtClean="0">
                        <a:latin typeface="Cambria Math" panose="02040503050406030204" pitchFamily="18" charset="0"/>
                      </a:rPr>
                      <m:t>are</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the</m:t>
                    </m:r>
                    <m:r>
                      <a:rPr lang="en-US" b="0" i="0" dirty="0" smtClean="0">
                        <a:latin typeface="Cambria Math" panose="02040503050406030204" pitchFamily="18" charset="0"/>
                      </a:rPr>
                      <m:t> </m:t>
                    </m:r>
                  </m:oMath>
                </a14:m>
                <a:r>
                  <a:rPr lang="en-US" dirty="0">
                    <a:latin typeface="+mj-lt"/>
                  </a:rPr>
                  <a:t>center of the ellipse along x and y axis respectively</a:t>
                </a:r>
              </a:p>
              <a:p>
                <a:pPr algn="ctr"/>
                <a:r>
                  <a:rPr lang="en-US" dirty="0" err="1">
                    <a:latin typeface="+mj-lt"/>
                  </a:rPr>
                  <a:t>a,b</a:t>
                </a:r>
                <a:r>
                  <a:rPr lang="en-US" dirty="0">
                    <a:latin typeface="+mj-lt"/>
                  </a:rPr>
                  <a:t> are the major and minor axis of the ellipse</a:t>
                </a:r>
              </a:p>
              <a:p>
                <a:pPr/>
                <a:endParaRPr lang="en-US" dirty="0">
                  <a:latin typeface="+mj-lt"/>
                </a:endParaRPr>
              </a:p>
              <a:p>
                <a:pPr/>
                <a:r>
                  <a:rPr lang="en-US" dirty="0">
                    <a:latin typeface="+mj-lt"/>
                  </a:rPr>
                  <a:t>	step c: So if the </a:t>
                </a:r>
                <a:r>
                  <a:rPr lang="en-US" dirty="0" err="1">
                    <a:latin typeface="+mj-lt"/>
                  </a:rPr>
                  <a:t>x,y</a:t>
                </a:r>
                <a:r>
                  <a:rPr lang="en-US" dirty="0">
                    <a:latin typeface="+mj-lt"/>
                  </a:rPr>
                  <a:t> points generated satisfy this condition then we can add this point to our array.</a:t>
                </a:r>
              </a:p>
              <a:p>
                <a:pPr/>
                <a:r>
                  <a:rPr lang="en-US" dirty="0">
                    <a:latin typeface="+mj-lt"/>
                  </a:rPr>
                  <a:t>	step d: Keep repeating these step until we have our desired points within the ellipse area.</a:t>
                </a:r>
              </a:p>
              <a:p>
                <a:pPr/>
                <a:r>
                  <a:rPr lang="en-US" dirty="0">
                    <a:latin typeface="+mj-lt"/>
                  </a:rPr>
                  <a:t>	step e: Once we have our desired no of points exit the loop </a:t>
                </a:r>
              </a:p>
              <a:p>
                <a:pPr/>
                <a:endParaRPr lang="en-US" dirty="0">
                  <a:latin typeface="+mj-lt"/>
                </a:endParaRPr>
              </a:p>
              <a:p>
                <a:endParaRPr lang="en-US" dirty="0">
                  <a:latin typeface="+mj-lt"/>
                </a:endParaRPr>
              </a:p>
            </p:txBody>
          </p:sp>
        </mc:Choice>
        <mc:Fallback>
          <p:sp>
            <p:nvSpPr>
              <p:cNvPr id="2" name="TextBox 1">
                <a:extLst>
                  <a:ext uri="{FF2B5EF4-FFF2-40B4-BE49-F238E27FC236}">
                    <a16:creationId xmlns:a16="http://schemas.microsoft.com/office/drawing/2014/main" id="{93C18726-AA4F-4F88-D509-FF630DB69C99}"/>
                  </a:ext>
                </a:extLst>
              </p:cNvPr>
              <p:cNvSpPr txBox="1">
                <a:spLocks noRot="1" noChangeAspect="1" noMove="1" noResize="1" noEditPoints="1" noAdjustHandles="1" noChangeArrowheads="1" noChangeShapeType="1" noTextEdit="1"/>
              </p:cNvSpPr>
              <p:nvPr/>
            </p:nvSpPr>
            <p:spPr>
              <a:xfrm>
                <a:off x="353961" y="393290"/>
                <a:ext cx="11356258" cy="5117298"/>
              </a:xfrm>
              <a:prstGeom prst="rect">
                <a:avLst/>
              </a:prstGeom>
              <a:blipFill>
                <a:blip r:embed="rId2"/>
                <a:stretch>
                  <a:fillRect l="-429" t="-715"/>
                </a:stretch>
              </a:blipFill>
            </p:spPr>
            <p:txBody>
              <a:bodyPr/>
              <a:lstStyle/>
              <a:p>
                <a:r>
                  <a:rPr lang="en-US">
                    <a:noFill/>
                  </a:rPr>
                  <a:t> </a:t>
                </a:r>
              </a:p>
            </p:txBody>
          </p:sp>
        </mc:Fallback>
      </mc:AlternateContent>
    </p:spTree>
    <p:extLst>
      <p:ext uri="{BB962C8B-B14F-4D97-AF65-F5344CB8AC3E}">
        <p14:creationId xmlns:p14="http://schemas.microsoft.com/office/powerpoint/2010/main" val="699342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DE2BE1-1C37-532D-3EB3-EAFD9A10E505}"/>
              </a:ext>
            </a:extLst>
          </p:cNvPr>
          <p:cNvPicPr>
            <a:picLocks noChangeAspect="1"/>
          </p:cNvPicPr>
          <p:nvPr/>
        </p:nvPicPr>
        <p:blipFill>
          <a:blip r:embed="rId2"/>
          <a:stretch>
            <a:fillRect/>
          </a:stretch>
        </p:blipFill>
        <p:spPr>
          <a:xfrm>
            <a:off x="260064" y="214651"/>
            <a:ext cx="5654530" cy="1394581"/>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D896CCB-0C3C-CBB3-533D-56C150D21ECC}"/>
                  </a:ext>
                </a:extLst>
              </p:cNvPr>
              <p:cNvSpPr txBox="1"/>
              <p:nvPr/>
            </p:nvSpPr>
            <p:spPr>
              <a:xfrm>
                <a:off x="260064" y="1609232"/>
                <a:ext cx="11361665" cy="3722237"/>
              </a:xfrm>
              <a:prstGeom prst="rect">
                <a:avLst/>
              </a:prstGeom>
              <a:noFill/>
            </p:spPr>
            <p:txBody>
              <a:bodyPr wrap="square" rtlCol="0">
                <a:spAutoFit/>
              </a:bodyPr>
              <a:lstStyle/>
              <a:p>
                <a:r>
                  <a:rPr lang="en-US" dirty="0"/>
                  <a:t>We will run the for loop for all 15 test images for each individual subject</a:t>
                </a:r>
              </a:p>
              <a:p>
                <a:r>
                  <a:rPr lang="en-US" dirty="0"/>
                  <a:t>Within the loop we access the specific path of our test image read it and convert it to an </a:t>
                </a:r>
                <a:r>
                  <a:rPr lang="en-US" dirty="0" err="1"/>
                  <a:t>np.array</a:t>
                </a:r>
                <a:r>
                  <a:rPr lang="en-US" dirty="0"/>
                  <a:t> of size 243X320</a:t>
                </a:r>
              </a:p>
              <a:p>
                <a:r>
                  <a:rPr lang="en-US" dirty="0"/>
                  <a:t>We reshape it to 1 </a:t>
                </a:r>
                <a:r>
                  <a:rPr lang="en-US" dirty="0" err="1"/>
                  <a:t>Dimenssional</a:t>
                </a:r>
                <a:r>
                  <a:rPr lang="en-US" dirty="0"/>
                  <a:t> column vector of size (77,760 X1)</a:t>
                </a:r>
              </a:p>
              <a:p>
                <a:r>
                  <a:rPr lang="en-US" dirty="0"/>
                  <a:t>Subtract mean value of our mean vector obtain during training dataset.</a:t>
                </a:r>
              </a:p>
              <a:p>
                <a:endParaRPr lang="en-US" dirty="0"/>
              </a:p>
              <a:p>
                <a:r>
                  <a:rPr lang="en-US" dirty="0"/>
                  <a:t>Below is the code for our feature vector</a:t>
                </a:r>
              </a:p>
              <a:p>
                <a:pPr/>
                <a14:m>
                  <m:oMathPara xmlns:m="http://schemas.openxmlformats.org/officeDocument/2006/math">
                    <m:oMathParaPr>
                      <m:jc m:val="left"/>
                    </m:oMathParaPr>
                    <m:oMath xmlns:m="http://schemas.openxmlformats.org/officeDocument/2006/math">
                      <m:sSup>
                        <m:sSupPr>
                          <m:ctrlPr>
                            <a:rPr lang="en-US" dirty="0" smtClean="0">
                              <a:solidFill>
                                <a:srgbClr val="836967"/>
                              </a:solidFill>
                              <a:latin typeface="Cambria Math" panose="02040503050406030204" pitchFamily="18" charset="0"/>
                            </a:rPr>
                          </m:ctrlPr>
                        </m:sSupPr>
                        <m:e>
                          <m:r>
                            <m:rPr>
                              <m:sty m:val="p"/>
                            </m:rPr>
                            <a:rPr lang="en-US" b="0" i="0" dirty="0" smtClean="0">
                              <a:solidFill>
                                <a:srgbClr val="836967"/>
                              </a:solidFill>
                              <a:latin typeface="Cambria Math" panose="02040503050406030204" pitchFamily="18" charset="0"/>
                            </a:rPr>
                            <m:t>feature</m:t>
                          </m:r>
                          <m:r>
                            <a:rPr lang="en-US" b="0" i="0" dirty="0" smtClean="0">
                              <a:solidFill>
                                <a:srgbClr val="836967"/>
                              </a:solidFill>
                              <a:latin typeface="Cambria Math" panose="02040503050406030204" pitchFamily="18" charset="0"/>
                            </a:rPr>
                            <m:t> </m:t>
                          </m:r>
                          <m:r>
                            <m:rPr>
                              <m:sty m:val="p"/>
                            </m:rPr>
                            <a:rPr lang="en-US" b="0" i="0" dirty="0" smtClean="0">
                              <a:solidFill>
                                <a:srgbClr val="836967"/>
                              </a:solidFill>
                              <a:latin typeface="Cambria Math" panose="02040503050406030204" pitchFamily="18" charset="0"/>
                            </a:rPr>
                            <m:t>vectors</m:t>
                          </m:r>
                          <m:r>
                            <a:rPr lang="en-US" b="0" i="0" dirty="0" smtClean="0">
                              <a:solidFill>
                                <a:srgbClr val="836967"/>
                              </a:solidFill>
                              <a:latin typeface="Cambria Math" panose="02040503050406030204" pitchFamily="18" charset="0"/>
                            </a:rPr>
                            <m:t>= </m:t>
                          </m:r>
                          <m:d>
                            <m:dPr>
                              <m:ctrlPr>
                                <a:rPr lang="en-US" dirty="0">
                                  <a:solidFill>
                                    <a:srgbClr val="836967"/>
                                  </a:solidFill>
                                  <a:latin typeface="Cambria Math" panose="02040503050406030204" pitchFamily="18" charset="0"/>
                                </a:rPr>
                              </m:ctrlPr>
                            </m:dPr>
                            <m:e>
                              <m:sSubSup>
                                <m:sSubSupPr>
                                  <m:ctrlPr>
                                    <a:rPr lang="en-US" dirty="0">
                                      <a:solidFill>
                                        <a:srgbClr val="836967"/>
                                      </a:solidFill>
                                      <a:latin typeface="Cambria Math" panose="02040503050406030204" pitchFamily="18" charset="0"/>
                                    </a:rPr>
                                  </m:ctrlPr>
                                </m:sSubSupPr>
                                <m:e>
                                  <m:r>
                                    <a:rPr lang="en-US" i="1" dirty="0">
                                      <a:latin typeface="Cambria Math" panose="02040503050406030204" pitchFamily="18" charset="0"/>
                                    </a:rPr>
                                    <m:t>𝑄</m:t>
                                  </m:r>
                                </m:e>
                                <m:sub>
                                  <m:r>
                                    <a:rPr lang="en-US" i="1" dirty="0">
                                      <a:latin typeface="Cambria Math" panose="02040503050406030204" pitchFamily="18" charset="0"/>
                                    </a:rPr>
                                    <m:t>h𝑎𝑡</m:t>
                                  </m:r>
                                </m:sub>
                                <m:sup>
                                  <m:r>
                                    <a:rPr lang="en-US" i="0" dirty="0">
                                      <a:latin typeface="Cambria Math" panose="02040503050406030204" pitchFamily="18" charset="0"/>
                                    </a:rPr>
                                    <m:t>−1</m:t>
                                  </m:r>
                                </m:sup>
                              </m:sSubSup>
                            </m:e>
                          </m:d>
                        </m:e>
                        <m:sup>
                          <m:r>
                            <a:rPr lang="en-US" i="1" dirty="0">
                              <a:latin typeface="Cambria Math" panose="02040503050406030204" pitchFamily="18" charset="0"/>
                            </a:rPr>
                            <m:t>𝑇</m:t>
                          </m:r>
                        </m:sup>
                      </m:sSup>
                      <m:r>
                        <a:rPr lang="en-US" i="0" dirty="0">
                          <a:latin typeface="Cambria Math" panose="02040503050406030204" pitchFamily="18" charset="0"/>
                        </a:rPr>
                        <m:t>⋅</m:t>
                      </m:r>
                      <m:r>
                        <a:rPr lang="en-US" i="1" dirty="0">
                          <a:latin typeface="Cambria Math" panose="02040503050406030204" pitchFamily="18" charset="0"/>
                        </a:rPr>
                        <m:t>𝑋</m:t>
                      </m:r>
                      <m:r>
                        <a:rPr lang="en-US" b="0" i="1" dirty="0" smtClean="0">
                          <a:latin typeface="Cambria Math" panose="02040503050406030204" pitchFamily="18" charset="0"/>
                        </a:rPr>
                        <m:t>𝑖</m:t>
                      </m:r>
                      <m:r>
                        <a:rPr lang="en-US" b="0" i="1" dirty="0" smtClean="0">
                          <a:latin typeface="Cambria Math" panose="02040503050406030204" pitchFamily="18" charset="0"/>
                        </a:rPr>
                        <m:t>  </m:t>
                      </m:r>
                    </m:oMath>
                  </m:oMathPara>
                </a14:m>
                <a:endParaRPr lang="en-US" b="0" dirty="0"/>
              </a:p>
              <a:p>
                <a:pPr/>
                <a:r>
                  <a:rPr lang="en-US" dirty="0"/>
                  <a:t>Here Xi is the image vector</a:t>
                </a:r>
              </a:p>
              <a:p>
                <a:pPr/>
                <a:r>
                  <a:rPr lang="en-US" dirty="0"/>
                  <a:t>And </a:t>
                </a:r>
                <a:r>
                  <a:rPr lang="en-US" dirty="0" err="1"/>
                  <a:t>Q</a:t>
                </a:r>
                <a:r>
                  <a:rPr lang="en-US" sz="1400" dirty="0" err="1"/>
                  <a:t>hat</a:t>
                </a:r>
                <a:r>
                  <a:rPr lang="en-US" sz="1400" dirty="0"/>
                  <a:t> </a:t>
                </a:r>
                <a:r>
                  <a:rPr lang="en-US" dirty="0"/>
                  <a:t>is the matrix of principal eigen vectors</a:t>
                </a:r>
              </a:p>
              <a:p>
                <a:pPr/>
                <a:endParaRPr lang="en-US" sz="1400" dirty="0"/>
              </a:p>
              <a:p>
                <a:pPr/>
                <a:r>
                  <a:rPr lang="en-US" dirty="0"/>
                  <a:t>As the size of matrix is large calculating the inverse might consume lot of time to avoid this we take an pseudo inverse</a:t>
                </a:r>
              </a:p>
              <a:p>
                <a:pPr/>
                <a:endParaRPr lang="en-US" dirty="0"/>
              </a:p>
              <a:p>
                <a:pPr/>
                <a:r>
                  <a:rPr lang="en-US" dirty="0"/>
                  <a:t>We append this vector to our list of feature vectors</a:t>
                </a:r>
              </a:p>
            </p:txBody>
          </p:sp>
        </mc:Choice>
        <mc:Fallback>
          <p:sp>
            <p:nvSpPr>
              <p:cNvPr id="4" name="TextBox 3">
                <a:extLst>
                  <a:ext uri="{FF2B5EF4-FFF2-40B4-BE49-F238E27FC236}">
                    <a16:creationId xmlns:a16="http://schemas.microsoft.com/office/drawing/2014/main" id="{BD896CCB-0C3C-CBB3-533D-56C150D21ECC}"/>
                  </a:ext>
                </a:extLst>
              </p:cNvPr>
              <p:cNvSpPr txBox="1">
                <a:spLocks noRot="1" noChangeAspect="1" noMove="1" noResize="1" noEditPoints="1" noAdjustHandles="1" noChangeArrowheads="1" noChangeShapeType="1" noTextEdit="1"/>
              </p:cNvSpPr>
              <p:nvPr/>
            </p:nvSpPr>
            <p:spPr>
              <a:xfrm>
                <a:off x="260064" y="1609232"/>
                <a:ext cx="11361665" cy="3722237"/>
              </a:xfrm>
              <a:prstGeom prst="rect">
                <a:avLst/>
              </a:prstGeom>
              <a:blipFill>
                <a:blip r:embed="rId3"/>
                <a:stretch>
                  <a:fillRect l="-483" t="-982" b="-1637"/>
                </a:stretch>
              </a:blipFill>
            </p:spPr>
            <p:txBody>
              <a:bodyPr/>
              <a:lstStyle/>
              <a:p>
                <a:r>
                  <a:rPr lang="en-US">
                    <a:noFill/>
                  </a:rPr>
                  <a:t> </a:t>
                </a:r>
              </a:p>
            </p:txBody>
          </p:sp>
        </mc:Fallback>
      </mc:AlternateContent>
    </p:spTree>
    <p:extLst>
      <p:ext uri="{BB962C8B-B14F-4D97-AF65-F5344CB8AC3E}">
        <p14:creationId xmlns:p14="http://schemas.microsoft.com/office/powerpoint/2010/main" val="1209581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81BF53-42B3-22EC-0FBC-1BD0F4E23588}"/>
              </a:ext>
            </a:extLst>
          </p:cNvPr>
          <p:cNvPicPr>
            <a:picLocks noChangeAspect="1"/>
          </p:cNvPicPr>
          <p:nvPr/>
        </p:nvPicPr>
        <p:blipFill>
          <a:blip r:embed="rId2"/>
          <a:stretch>
            <a:fillRect/>
          </a:stretch>
        </p:blipFill>
        <p:spPr>
          <a:xfrm>
            <a:off x="0" y="257153"/>
            <a:ext cx="12192000" cy="6343693"/>
          </a:xfrm>
          <a:prstGeom prst="rect">
            <a:avLst/>
          </a:prstGeom>
        </p:spPr>
      </p:pic>
    </p:spTree>
    <p:extLst>
      <p:ext uri="{BB962C8B-B14F-4D97-AF65-F5344CB8AC3E}">
        <p14:creationId xmlns:p14="http://schemas.microsoft.com/office/powerpoint/2010/main" val="4142714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6B6B22-27B9-FCDB-A177-E33CCC7FC23D}"/>
              </a:ext>
            </a:extLst>
          </p:cNvPr>
          <p:cNvSpPr txBox="1"/>
          <p:nvPr/>
        </p:nvSpPr>
        <p:spPr>
          <a:xfrm>
            <a:off x="265471" y="169295"/>
            <a:ext cx="6096000" cy="646331"/>
          </a:xfrm>
          <a:prstGeom prst="rect">
            <a:avLst/>
          </a:prstGeom>
          <a:noFill/>
        </p:spPr>
        <p:txBody>
          <a:bodyPr wrap="square">
            <a:spAutoFit/>
          </a:bodyPr>
          <a:lstStyle/>
          <a:p>
            <a:r>
              <a:rPr lang="en-US" dirty="0">
                <a:latin typeface="+mj-lt"/>
              </a:rPr>
              <a:t>9. Obtain the stem plot for the feature vectors</a:t>
            </a:r>
          </a:p>
          <a:p>
            <a:endParaRPr lang="en-US" dirty="0">
              <a:latin typeface="+mj-lt"/>
            </a:endParaRPr>
          </a:p>
        </p:txBody>
      </p:sp>
      <p:pic>
        <p:nvPicPr>
          <p:cNvPr id="5" name="Picture 4">
            <a:extLst>
              <a:ext uri="{FF2B5EF4-FFF2-40B4-BE49-F238E27FC236}">
                <a16:creationId xmlns:a16="http://schemas.microsoft.com/office/drawing/2014/main" id="{974F801D-865D-5E31-BA87-4883C518F3CE}"/>
              </a:ext>
            </a:extLst>
          </p:cNvPr>
          <p:cNvPicPr>
            <a:picLocks noChangeAspect="1"/>
          </p:cNvPicPr>
          <p:nvPr/>
        </p:nvPicPr>
        <p:blipFill>
          <a:blip r:embed="rId2"/>
          <a:stretch>
            <a:fillRect/>
          </a:stretch>
        </p:blipFill>
        <p:spPr>
          <a:xfrm>
            <a:off x="347861" y="689824"/>
            <a:ext cx="4633362" cy="739204"/>
          </a:xfrm>
          <a:prstGeom prst="rect">
            <a:avLst/>
          </a:prstGeom>
        </p:spPr>
      </p:pic>
      <p:pic>
        <p:nvPicPr>
          <p:cNvPr id="8" name="Picture 7">
            <a:extLst>
              <a:ext uri="{FF2B5EF4-FFF2-40B4-BE49-F238E27FC236}">
                <a16:creationId xmlns:a16="http://schemas.microsoft.com/office/drawing/2014/main" id="{50FC3008-2CF9-E48B-1207-00CF24C33627}"/>
              </a:ext>
            </a:extLst>
          </p:cNvPr>
          <p:cNvPicPr>
            <a:picLocks noChangeAspect="1"/>
          </p:cNvPicPr>
          <p:nvPr/>
        </p:nvPicPr>
        <p:blipFill>
          <a:blip r:embed="rId3"/>
          <a:stretch>
            <a:fillRect/>
          </a:stretch>
        </p:blipFill>
        <p:spPr>
          <a:xfrm>
            <a:off x="265471" y="3193893"/>
            <a:ext cx="5028571" cy="3352381"/>
          </a:xfrm>
          <a:prstGeom prst="rect">
            <a:avLst/>
          </a:prstGeom>
        </p:spPr>
      </p:pic>
      <p:pic>
        <p:nvPicPr>
          <p:cNvPr id="10" name="Picture 9">
            <a:extLst>
              <a:ext uri="{FF2B5EF4-FFF2-40B4-BE49-F238E27FC236}">
                <a16:creationId xmlns:a16="http://schemas.microsoft.com/office/drawing/2014/main" id="{C5237876-1012-F036-EFDB-1633FFF60213}"/>
              </a:ext>
            </a:extLst>
          </p:cNvPr>
          <p:cNvPicPr>
            <a:picLocks noChangeAspect="1"/>
          </p:cNvPicPr>
          <p:nvPr/>
        </p:nvPicPr>
        <p:blipFill>
          <a:blip r:embed="rId4"/>
          <a:stretch>
            <a:fillRect/>
          </a:stretch>
        </p:blipFill>
        <p:spPr>
          <a:xfrm>
            <a:off x="6914853" y="3215495"/>
            <a:ext cx="5028571" cy="3352381"/>
          </a:xfrm>
          <a:prstGeom prst="rect">
            <a:avLst/>
          </a:prstGeom>
        </p:spPr>
      </p:pic>
    </p:spTree>
    <p:extLst>
      <p:ext uri="{BB962C8B-B14F-4D97-AF65-F5344CB8AC3E}">
        <p14:creationId xmlns:p14="http://schemas.microsoft.com/office/powerpoint/2010/main" val="2962596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62522-6077-FF02-F591-01C09ECA9356}"/>
              </a:ext>
            </a:extLst>
          </p:cNvPr>
          <p:cNvPicPr>
            <a:picLocks noChangeAspect="1"/>
          </p:cNvPicPr>
          <p:nvPr/>
        </p:nvPicPr>
        <p:blipFill>
          <a:blip r:embed="rId2"/>
          <a:stretch>
            <a:fillRect/>
          </a:stretch>
        </p:blipFill>
        <p:spPr>
          <a:xfrm>
            <a:off x="0" y="0"/>
            <a:ext cx="4952381" cy="3352381"/>
          </a:xfrm>
          <a:prstGeom prst="rect">
            <a:avLst/>
          </a:prstGeom>
        </p:spPr>
      </p:pic>
      <p:pic>
        <p:nvPicPr>
          <p:cNvPr id="5" name="Picture 4">
            <a:extLst>
              <a:ext uri="{FF2B5EF4-FFF2-40B4-BE49-F238E27FC236}">
                <a16:creationId xmlns:a16="http://schemas.microsoft.com/office/drawing/2014/main" id="{2D767E8F-947D-C0FF-0A81-57822DD77293}"/>
              </a:ext>
            </a:extLst>
          </p:cNvPr>
          <p:cNvPicPr>
            <a:picLocks noChangeAspect="1"/>
          </p:cNvPicPr>
          <p:nvPr/>
        </p:nvPicPr>
        <p:blipFill>
          <a:blip r:embed="rId3"/>
          <a:stretch>
            <a:fillRect/>
          </a:stretch>
        </p:blipFill>
        <p:spPr>
          <a:xfrm>
            <a:off x="7163429" y="14538"/>
            <a:ext cx="5028571" cy="3352381"/>
          </a:xfrm>
          <a:prstGeom prst="rect">
            <a:avLst/>
          </a:prstGeom>
        </p:spPr>
      </p:pic>
      <p:pic>
        <p:nvPicPr>
          <p:cNvPr id="7" name="Picture 6">
            <a:extLst>
              <a:ext uri="{FF2B5EF4-FFF2-40B4-BE49-F238E27FC236}">
                <a16:creationId xmlns:a16="http://schemas.microsoft.com/office/drawing/2014/main" id="{D68C7271-907D-3C75-CBB9-2B25506ED08C}"/>
              </a:ext>
            </a:extLst>
          </p:cNvPr>
          <p:cNvPicPr>
            <a:picLocks noChangeAspect="1"/>
          </p:cNvPicPr>
          <p:nvPr/>
        </p:nvPicPr>
        <p:blipFill>
          <a:blip r:embed="rId4"/>
          <a:stretch>
            <a:fillRect/>
          </a:stretch>
        </p:blipFill>
        <p:spPr>
          <a:xfrm>
            <a:off x="0" y="3505619"/>
            <a:ext cx="5028571" cy="3352381"/>
          </a:xfrm>
          <a:prstGeom prst="rect">
            <a:avLst/>
          </a:prstGeom>
        </p:spPr>
      </p:pic>
      <p:pic>
        <p:nvPicPr>
          <p:cNvPr id="9" name="Picture 8">
            <a:extLst>
              <a:ext uri="{FF2B5EF4-FFF2-40B4-BE49-F238E27FC236}">
                <a16:creationId xmlns:a16="http://schemas.microsoft.com/office/drawing/2014/main" id="{0B6239B3-0798-CE5A-F892-2DCF67537C77}"/>
              </a:ext>
            </a:extLst>
          </p:cNvPr>
          <p:cNvPicPr>
            <a:picLocks noChangeAspect="1"/>
          </p:cNvPicPr>
          <p:nvPr/>
        </p:nvPicPr>
        <p:blipFill>
          <a:blip r:embed="rId5"/>
          <a:stretch>
            <a:fillRect/>
          </a:stretch>
        </p:blipFill>
        <p:spPr>
          <a:xfrm>
            <a:off x="7163429" y="3505619"/>
            <a:ext cx="5028571" cy="3352381"/>
          </a:xfrm>
          <a:prstGeom prst="rect">
            <a:avLst/>
          </a:prstGeom>
        </p:spPr>
      </p:pic>
    </p:spTree>
    <p:extLst>
      <p:ext uri="{BB962C8B-B14F-4D97-AF65-F5344CB8AC3E}">
        <p14:creationId xmlns:p14="http://schemas.microsoft.com/office/powerpoint/2010/main" val="404935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DCCC7-78DC-53C3-8F67-59B70E9187A0}"/>
              </a:ext>
            </a:extLst>
          </p:cNvPr>
          <p:cNvPicPr>
            <a:picLocks noChangeAspect="1"/>
          </p:cNvPicPr>
          <p:nvPr/>
        </p:nvPicPr>
        <p:blipFill>
          <a:blip r:embed="rId2"/>
          <a:stretch>
            <a:fillRect/>
          </a:stretch>
        </p:blipFill>
        <p:spPr>
          <a:xfrm>
            <a:off x="0" y="0"/>
            <a:ext cx="4952381" cy="3352381"/>
          </a:xfrm>
          <a:prstGeom prst="rect">
            <a:avLst/>
          </a:prstGeom>
        </p:spPr>
      </p:pic>
      <p:pic>
        <p:nvPicPr>
          <p:cNvPr id="5" name="Picture 4">
            <a:extLst>
              <a:ext uri="{FF2B5EF4-FFF2-40B4-BE49-F238E27FC236}">
                <a16:creationId xmlns:a16="http://schemas.microsoft.com/office/drawing/2014/main" id="{AAB2A7E3-EC8B-DAC3-A8AE-130AC74F6CAC}"/>
              </a:ext>
            </a:extLst>
          </p:cNvPr>
          <p:cNvPicPr>
            <a:picLocks noChangeAspect="1"/>
          </p:cNvPicPr>
          <p:nvPr/>
        </p:nvPicPr>
        <p:blipFill>
          <a:blip r:embed="rId3"/>
          <a:stretch>
            <a:fillRect/>
          </a:stretch>
        </p:blipFill>
        <p:spPr>
          <a:xfrm>
            <a:off x="7239621" y="0"/>
            <a:ext cx="4952381" cy="3352381"/>
          </a:xfrm>
          <a:prstGeom prst="rect">
            <a:avLst/>
          </a:prstGeom>
        </p:spPr>
      </p:pic>
      <p:pic>
        <p:nvPicPr>
          <p:cNvPr id="7" name="Picture 6">
            <a:extLst>
              <a:ext uri="{FF2B5EF4-FFF2-40B4-BE49-F238E27FC236}">
                <a16:creationId xmlns:a16="http://schemas.microsoft.com/office/drawing/2014/main" id="{5AD6D240-EDCB-2E7E-4A36-835DE948D9A0}"/>
              </a:ext>
            </a:extLst>
          </p:cNvPr>
          <p:cNvPicPr>
            <a:picLocks noChangeAspect="1"/>
          </p:cNvPicPr>
          <p:nvPr/>
        </p:nvPicPr>
        <p:blipFill>
          <a:blip r:embed="rId4"/>
          <a:stretch>
            <a:fillRect/>
          </a:stretch>
        </p:blipFill>
        <p:spPr>
          <a:xfrm>
            <a:off x="0" y="3505619"/>
            <a:ext cx="4952381" cy="3352381"/>
          </a:xfrm>
          <a:prstGeom prst="rect">
            <a:avLst/>
          </a:prstGeom>
        </p:spPr>
      </p:pic>
      <p:pic>
        <p:nvPicPr>
          <p:cNvPr id="9" name="Picture 8">
            <a:extLst>
              <a:ext uri="{FF2B5EF4-FFF2-40B4-BE49-F238E27FC236}">
                <a16:creationId xmlns:a16="http://schemas.microsoft.com/office/drawing/2014/main" id="{89854F4B-7253-6D95-6A75-743EF7AF55D3}"/>
              </a:ext>
            </a:extLst>
          </p:cNvPr>
          <p:cNvPicPr>
            <a:picLocks noChangeAspect="1"/>
          </p:cNvPicPr>
          <p:nvPr/>
        </p:nvPicPr>
        <p:blipFill>
          <a:blip r:embed="rId5"/>
          <a:stretch>
            <a:fillRect/>
          </a:stretch>
        </p:blipFill>
        <p:spPr>
          <a:xfrm>
            <a:off x="7239621" y="3429000"/>
            <a:ext cx="4952381" cy="3352381"/>
          </a:xfrm>
          <a:prstGeom prst="rect">
            <a:avLst/>
          </a:prstGeom>
        </p:spPr>
      </p:pic>
    </p:spTree>
    <p:extLst>
      <p:ext uri="{BB962C8B-B14F-4D97-AF65-F5344CB8AC3E}">
        <p14:creationId xmlns:p14="http://schemas.microsoft.com/office/powerpoint/2010/main" val="4246943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D19C20-0E60-909D-26CF-AC13472220CD}"/>
              </a:ext>
            </a:extLst>
          </p:cNvPr>
          <p:cNvPicPr>
            <a:picLocks noChangeAspect="1"/>
          </p:cNvPicPr>
          <p:nvPr/>
        </p:nvPicPr>
        <p:blipFill>
          <a:blip r:embed="rId2"/>
          <a:stretch>
            <a:fillRect/>
          </a:stretch>
        </p:blipFill>
        <p:spPr>
          <a:xfrm>
            <a:off x="0" y="0"/>
            <a:ext cx="5028571" cy="3352381"/>
          </a:xfrm>
          <a:prstGeom prst="rect">
            <a:avLst/>
          </a:prstGeom>
        </p:spPr>
      </p:pic>
      <p:pic>
        <p:nvPicPr>
          <p:cNvPr id="5" name="Picture 4">
            <a:extLst>
              <a:ext uri="{FF2B5EF4-FFF2-40B4-BE49-F238E27FC236}">
                <a16:creationId xmlns:a16="http://schemas.microsoft.com/office/drawing/2014/main" id="{9C5FAE7B-6402-EA50-F765-736DAF2BC98F}"/>
              </a:ext>
            </a:extLst>
          </p:cNvPr>
          <p:cNvPicPr>
            <a:picLocks noChangeAspect="1"/>
          </p:cNvPicPr>
          <p:nvPr/>
        </p:nvPicPr>
        <p:blipFill>
          <a:blip r:embed="rId3"/>
          <a:stretch>
            <a:fillRect/>
          </a:stretch>
        </p:blipFill>
        <p:spPr>
          <a:xfrm>
            <a:off x="7072165" y="0"/>
            <a:ext cx="5028571" cy="3352381"/>
          </a:xfrm>
          <a:prstGeom prst="rect">
            <a:avLst/>
          </a:prstGeom>
        </p:spPr>
      </p:pic>
      <p:pic>
        <p:nvPicPr>
          <p:cNvPr id="7" name="Picture 6">
            <a:extLst>
              <a:ext uri="{FF2B5EF4-FFF2-40B4-BE49-F238E27FC236}">
                <a16:creationId xmlns:a16="http://schemas.microsoft.com/office/drawing/2014/main" id="{FB571992-95C0-8390-357D-3FE2FB8E6640}"/>
              </a:ext>
            </a:extLst>
          </p:cNvPr>
          <p:cNvPicPr>
            <a:picLocks noChangeAspect="1"/>
          </p:cNvPicPr>
          <p:nvPr/>
        </p:nvPicPr>
        <p:blipFill>
          <a:blip r:embed="rId4"/>
          <a:stretch>
            <a:fillRect/>
          </a:stretch>
        </p:blipFill>
        <p:spPr>
          <a:xfrm>
            <a:off x="76190" y="3505619"/>
            <a:ext cx="4952381" cy="3352381"/>
          </a:xfrm>
          <a:prstGeom prst="rect">
            <a:avLst/>
          </a:prstGeom>
        </p:spPr>
      </p:pic>
      <p:pic>
        <p:nvPicPr>
          <p:cNvPr id="9" name="Picture 8">
            <a:extLst>
              <a:ext uri="{FF2B5EF4-FFF2-40B4-BE49-F238E27FC236}">
                <a16:creationId xmlns:a16="http://schemas.microsoft.com/office/drawing/2014/main" id="{D42533A8-5D8C-F257-A80D-8EDF7A8D6B9B}"/>
              </a:ext>
            </a:extLst>
          </p:cNvPr>
          <p:cNvPicPr>
            <a:picLocks noChangeAspect="1"/>
          </p:cNvPicPr>
          <p:nvPr/>
        </p:nvPicPr>
        <p:blipFill>
          <a:blip r:embed="rId5"/>
          <a:stretch>
            <a:fillRect/>
          </a:stretch>
        </p:blipFill>
        <p:spPr>
          <a:xfrm>
            <a:off x="7163431" y="3505619"/>
            <a:ext cx="5028571" cy="3352381"/>
          </a:xfrm>
          <a:prstGeom prst="rect">
            <a:avLst/>
          </a:prstGeom>
        </p:spPr>
      </p:pic>
    </p:spTree>
    <p:extLst>
      <p:ext uri="{BB962C8B-B14F-4D97-AF65-F5344CB8AC3E}">
        <p14:creationId xmlns:p14="http://schemas.microsoft.com/office/powerpoint/2010/main" val="1751728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7A9EBF-2FB6-6540-D2AB-F07905E7C7FD}"/>
              </a:ext>
            </a:extLst>
          </p:cNvPr>
          <p:cNvPicPr>
            <a:picLocks noChangeAspect="1"/>
          </p:cNvPicPr>
          <p:nvPr/>
        </p:nvPicPr>
        <p:blipFill>
          <a:blip r:embed="rId2"/>
          <a:stretch>
            <a:fillRect/>
          </a:stretch>
        </p:blipFill>
        <p:spPr>
          <a:xfrm>
            <a:off x="70364" y="0"/>
            <a:ext cx="4952381" cy="3352381"/>
          </a:xfrm>
          <a:prstGeom prst="rect">
            <a:avLst/>
          </a:prstGeom>
        </p:spPr>
      </p:pic>
      <p:sp>
        <p:nvSpPr>
          <p:cNvPr id="4" name="TextBox 3">
            <a:extLst>
              <a:ext uri="{FF2B5EF4-FFF2-40B4-BE49-F238E27FC236}">
                <a16:creationId xmlns:a16="http://schemas.microsoft.com/office/drawing/2014/main" id="{CB5A70EB-D5F8-9443-C4AA-49C96AFCFD4A}"/>
              </a:ext>
            </a:extLst>
          </p:cNvPr>
          <p:cNvSpPr txBox="1"/>
          <p:nvPr/>
        </p:nvSpPr>
        <p:spPr>
          <a:xfrm>
            <a:off x="462116" y="3932903"/>
            <a:ext cx="11297265" cy="369332"/>
          </a:xfrm>
          <a:prstGeom prst="rect">
            <a:avLst/>
          </a:prstGeom>
          <a:noFill/>
        </p:spPr>
        <p:txBody>
          <a:bodyPr wrap="square" rtlCol="0">
            <a:spAutoFit/>
          </a:bodyPr>
          <a:lstStyle/>
          <a:p>
            <a:r>
              <a:rPr lang="en-US" dirty="0"/>
              <a:t>With in these 27 feature vectors some vectors would show slight similarities with wink from other subjects</a:t>
            </a:r>
          </a:p>
        </p:txBody>
      </p:sp>
    </p:spTree>
    <p:extLst>
      <p:ext uri="{BB962C8B-B14F-4D97-AF65-F5344CB8AC3E}">
        <p14:creationId xmlns:p14="http://schemas.microsoft.com/office/powerpoint/2010/main" val="4236078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347549-5EB7-49B4-0E19-1F00CDCE1D1D}"/>
              </a:ext>
            </a:extLst>
          </p:cNvPr>
          <p:cNvSpPr/>
          <p:nvPr/>
        </p:nvSpPr>
        <p:spPr>
          <a:xfrm>
            <a:off x="3558062" y="2967335"/>
            <a:ext cx="5075878" cy="1446550"/>
          </a:xfrm>
          <a:prstGeom prst="rect">
            <a:avLst/>
          </a:prstGeom>
          <a:noFill/>
        </p:spPr>
        <p:txBody>
          <a:bodyPr wrap="none" lIns="91440" tIns="45720" rIns="91440" bIns="45720">
            <a:spAutoFit/>
          </a:bodyPr>
          <a:lstStyle/>
          <a:p>
            <a:pPr algn="ctr"/>
            <a:r>
              <a:rPr lang="en-US" sz="8800" b="1" cap="none" spc="50" dirty="0">
                <a:ln w="0"/>
                <a:solidFill>
                  <a:schemeClr val="bg2"/>
                </a:solidFill>
                <a:effectLst>
                  <a:innerShdw blurRad="63500" dist="50800" dir="13500000">
                    <a:srgbClr val="000000">
                      <a:alpha val="50000"/>
                    </a:srgbClr>
                  </a:innerShdw>
                </a:effectLst>
              </a:rPr>
              <a:t>Thank You</a:t>
            </a:r>
          </a:p>
        </p:txBody>
      </p:sp>
    </p:spTree>
    <p:extLst>
      <p:ext uri="{BB962C8B-B14F-4D97-AF65-F5344CB8AC3E}">
        <p14:creationId xmlns:p14="http://schemas.microsoft.com/office/powerpoint/2010/main" val="1559478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E00E0D-2BB8-FAE6-89F1-352DA80C2FB5}"/>
              </a:ext>
            </a:extLst>
          </p:cNvPr>
          <p:cNvPicPr>
            <a:picLocks noChangeAspect="1"/>
          </p:cNvPicPr>
          <p:nvPr/>
        </p:nvPicPr>
        <p:blipFill>
          <a:blip r:embed="rId2"/>
          <a:stretch>
            <a:fillRect/>
          </a:stretch>
        </p:blipFill>
        <p:spPr>
          <a:xfrm>
            <a:off x="605313" y="1507821"/>
            <a:ext cx="8169348" cy="4648603"/>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D9340F7-459D-542A-4C80-9556552AE596}"/>
                  </a:ext>
                </a:extLst>
              </p:cNvPr>
              <p:cNvSpPr txBox="1"/>
              <p:nvPr/>
            </p:nvSpPr>
            <p:spPr>
              <a:xfrm>
                <a:off x="605313" y="230671"/>
                <a:ext cx="10770610" cy="874150"/>
              </a:xfrm>
              <a:prstGeom prst="rect">
                <a:avLst/>
              </a:prstGeom>
              <a:noFill/>
            </p:spPr>
            <p:txBody>
              <a:bodyPr wrap="square">
                <a:spAutoFit/>
              </a:bodyPr>
              <a:lstStyle/>
              <a:p>
                <a:r>
                  <a:rPr lang="en-US" dirty="0">
                    <a:latin typeface="+mj-lt"/>
                  </a:rPr>
                  <a:t>We might also have a condition where the axis of the ellipse are tilted in this case we can multiply the array of  points with rotation matrix</a:t>
                </a:r>
                <a14:m>
                  <m:oMath xmlns:m="http://schemas.openxmlformats.org/officeDocument/2006/math">
                    <m:r>
                      <a:rPr lang="en-US" b="0" i="0" dirty="0" smtClean="0">
                        <a:solidFill>
                          <a:srgbClr val="836967"/>
                        </a:solidFill>
                        <a:latin typeface="Cambria Math" panose="02040503050406030204" pitchFamily="18" charset="0"/>
                      </a:rPr>
                      <m:t> </m:t>
                    </m:r>
                    <m:d>
                      <m:dPr>
                        <m:begChr m:val="["/>
                        <m:endChr m:val="]"/>
                        <m:ctrlPr>
                          <a:rPr lang="en-US" i="1" dirty="0" smtClean="0">
                            <a:solidFill>
                              <a:srgbClr val="836967"/>
                            </a:solidFill>
                            <a:latin typeface="Cambria Math" panose="02040503050406030204" pitchFamily="18" charset="0"/>
                          </a:rPr>
                        </m:ctrlPr>
                      </m:dPr>
                      <m:e>
                        <m:m>
                          <m:mPr>
                            <m:plcHide m:val="on"/>
                            <m:mcs>
                              <m:mc>
                                <m:mcPr>
                                  <m:count m:val="2"/>
                                  <m:mcJc m:val="center"/>
                                </m:mcPr>
                              </m:mc>
                            </m:mcs>
                            <m:ctrlPr>
                              <a:rPr lang="en-US" i="1" dirty="0">
                                <a:solidFill>
                                  <a:srgbClr val="836967"/>
                                </a:solidFill>
                                <a:latin typeface="Cambria Math" panose="02040503050406030204" pitchFamily="18" charset="0"/>
                              </a:rPr>
                            </m:ctrlPr>
                          </m:mPr>
                          <m:mr>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cos</m:t>
                                  </m:r>
                                </m:fName>
                                <m:e>
                                  <m:r>
                                    <a:rPr lang="en-US" i="1" dirty="0">
                                      <a:latin typeface="Cambria Math" panose="02040503050406030204" pitchFamily="18" charset="0"/>
                                    </a:rPr>
                                    <m:t>𝑄</m:t>
                                  </m:r>
                                </m:e>
                              </m:func>
                            </m:e>
                            <m:e>
                              <m:r>
                                <a:rPr lang="en-US" i="0" dirty="0" smtClean="0">
                                  <a:latin typeface="Cambria Math" panose="02040503050406030204" pitchFamily="18" charset="0"/>
                                </a:rPr>
                                <m:t>−</m:t>
                              </m:r>
                              <m:r>
                                <m:rPr>
                                  <m:sty m:val="p"/>
                                </m:rPr>
                                <a:rPr lang="en-US" i="0" dirty="0">
                                  <a:latin typeface="Cambria Math" panose="02040503050406030204" pitchFamily="18" charset="0"/>
                                </a:rPr>
                                <m:t>sin</m:t>
                              </m:r>
                              <m:r>
                                <a:rPr lang="en-US" i="1" dirty="0">
                                  <a:latin typeface="Cambria Math" panose="02040503050406030204" pitchFamily="18" charset="0"/>
                                </a:rPr>
                                <m:t>𝑄</m:t>
                              </m:r>
                            </m:e>
                          </m:mr>
                          <m:mr>
                            <m:e>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sin</m:t>
                                  </m:r>
                                </m:fName>
                                <m:e>
                                  <m:r>
                                    <a:rPr lang="en-US" i="1" dirty="0">
                                      <a:latin typeface="Cambria Math" panose="02040503050406030204" pitchFamily="18" charset="0"/>
                                    </a:rPr>
                                    <m:t>𝑄</m:t>
                                  </m:r>
                                </m:e>
                              </m:func>
                            </m:e>
                            <m:e>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cos</m:t>
                                  </m:r>
                                </m:fName>
                                <m:e>
                                  <m:r>
                                    <a:rPr lang="en-US" i="1" dirty="0">
                                      <a:latin typeface="Cambria Math" panose="02040503050406030204" pitchFamily="18" charset="0"/>
                                    </a:rPr>
                                    <m:t>𝑄</m:t>
                                  </m:r>
                                </m:e>
                              </m:func>
                            </m:e>
                          </m:mr>
                        </m:m>
                      </m:e>
                    </m:d>
                  </m:oMath>
                </a14:m>
                <a:endParaRPr lang="en-US" dirty="0"/>
              </a:p>
            </p:txBody>
          </p:sp>
        </mc:Choice>
        <mc:Fallback>
          <p:sp>
            <p:nvSpPr>
              <p:cNvPr id="5" name="TextBox 4">
                <a:extLst>
                  <a:ext uri="{FF2B5EF4-FFF2-40B4-BE49-F238E27FC236}">
                    <a16:creationId xmlns:a16="http://schemas.microsoft.com/office/drawing/2014/main" id="{1D9340F7-459D-542A-4C80-9556552AE596}"/>
                  </a:ext>
                </a:extLst>
              </p:cNvPr>
              <p:cNvSpPr txBox="1">
                <a:spLocks noRot="1" noChangeAspect="1" noMove="1" noResize="1" noEditPoints="1" noAdjustHandles="1" noChangeArrowheads="1" noChangeShapeType="1" noTextEdit="1"/>
              </p:cNvSpPr>
              <p:nvPr/>
            </p:nvSpPr>
            <p:spPr>
              <a:xfrm>
                <a:off x="605313" y="230671"/>
                <a:ext cx="10770610" cy="874150"/>
              </a:xfrm>
              <a:prstGeom prst="rect">
                <a:avLst/>
              </a:prstGeom>
              <a:blipFill>
                <a:blip r:embed="rId3"/>
                <a:stretch>
                  <a:fillRect l="-453" t="-4196"/>
                </a:stretch>
              </a:blipFill>
            </p:spPr>
            <p:txBody>
              <a:bodyPr/>
              <a:lstStyle/>
              <a:p>
                <a:r>
                  <a:rPr lang="en-US">
                    <a:noFill/>
                  </a:rPr>
                  <a:t> </a:t>
                </a:r>
              </a:p>
            </p:txBody>
          </p:sp>
        </mc:Fallback>
      </mc:AlternateContent>
    </p:spTree>
    <p:extLst>
      <p:ext uri="{BB962C8B-B14F-4D97-AF65-F5344CB8AC3E}">
        <p14:creationId xmlns:p14="http://schemas.microsoft.com/office/powerpoint/2010/main" val="1010413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BC5745-7B38-5AEE-EB0C-53EF44ACF61F}"/>
              </a:ext>
            </a:extLst>
          </p:cNvPr>
          <p:cNvSpPr txBox="1"/>
          <p:nvPr/>
        </p:nvSpPr>
        <p:spPr>
          <a:xfrm>
            <a:off x="432619" y="314632"/>
            <a:ext cx="11130116" cy="369332"/>
          </a:xfrm>
          <a:prstGeom prst="rect">
            <a:avLst/>
          </a:prstGeom>
          <a:noFill/>
        </p:spPr>
        <p:txBody>
          <a:bodyPr wrap="square" rtlCol="0">
            <a:spAutoFit/>
          </a:bodyPr>
          <a:lstStyle/>
          <a:p>
            <a:r>
              <a:rPr lang="en-US" dirty="0"/>
              <a:t>Lets see the actual code:</a:t>
            </a:r>
          </a:p>
        </p:txBody>
      </p:sp>
      <p:pic>
        <p:nvPicPr>
          <p:cNvPr id="4" name="Picture 3">
            <a:extLst>
              <a:ext uri="{FF2B5EF4-FFF2-40B4-BE49-F238E27FC236}">
                <a16:creationId xmlns:a16="http://schemas.microsoft.com/office/drawing/2014/main" id="{5174AC6C-6614-8F62-B9B2-4118AE5E1F8A}"/>
              </a:ext>
            </a:extLst>
          </p:cNvPr>
          <p:cNvPicPr>
            <a:picLocks noChangeAspect="1"/>
          </p:cNvPicPr>
          <p:nvPr/>
        </p:nvPicPr>
        <p:blipFill>
          <a:blip r:embed="rId2"/>
          <a:stretch>
            <a:fillRect/>
          </a:stretch>
        </p:blipFill>
        <p:spPr>
          <a:xfrm>
            <a:off x="523058" y="778129"/>
            <a:ext cx="8923793" cy="5006774"/>
          </a:xfrm>
          <a:prstGeom prst="rect">
            <a:avLst/>
          </a:prstGeom>
        </p:spPr>
      </p:pic>
    </p:spTree>
    <p:extLst>
      <p:ext uri="{BB962C8B-B14F-4D97-AF65-F5344CB8AC3E}">
        <p14:creationId xmlns:p14="http://schemas.microsoft.com/office/powerpoint/2010/main" val="2325174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0E65C9-B28F-BDFB-23AC-49E6FFAB8CA7}"/>
              </a:ext>
            </a:extLst>
          </p:cNvPr>
          <p:cNvPicPr>
            <a:picLocks noChangeAspect="1"/>
          </p:cNvPicPr>
          <p:nvPr/>
        </p:nvPicPr>
        <p:blipFill>
          <a:blip r:embed="rId2"/>
          <a:stretch>
            <a:fillRect/>
          </a:stretch>
        </p:blipFill>
        <p:spPr>
          <a:xfrm>
            <a:off x="551952" y="855656"/>
            <a:ext cx="5311600" cy="350550"/>
          </a:xfrm>
          <a:prstGeom prst="rect">
            <a:avLst/>
          </a:prstGeom>
        </p:spPr>
      </p:pic>
      <p:pic>
        <p:nvPicPr>
          <p:cNvPr id="5" name="Picture 4">
            <a:extLst>
              <a:ext uri="{FF2B5EF4-FFF2-40B4-BE49-F238E27FC236}">
                <a16:creationId xmlns:a16="http://schemas.microsoft.com/office/drawing/2014/main" id="{62E390EA-9817-AA53-981D-30803A100AB8}"/>
              </a:ext>
            </a:extLst>
          </p:cNvPr>
          <p:cNvPicPr>
            <a:picLocks noChangeAspect="1"/>
          </p:cNvPicPr>
          <p:nvPr/>
        </p:nvPicPr>
        <p:blipFill>
          <a:blip r:embed="rId3"/>
          <a:stretch>
            <a:fillRect/>
          </a:stretch>
        </p:blipFill>
        <p:spPr>
          <a:xfrm>
            <a:off x="6873451" y="279794"/>
            <a:ext cx="4698413" cy="3149206"/>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FA12FD0-0CD4-9F34-3EB7-7202437A6EEA}"/>
                  </a:ext>
                </a:extLst>
              </p:cNvPr>
              <p:cNvSpPr txBox="1"/>
              <p:nvPr/>
            </p:nvSpPr>
            <p:spPr>
              <a:xfrm>
                <a:off x="491613" y="1816816"/>
                <a:ext cx="5525729" cy="2057486"/>
              </a:xfrm>
              <a:prstGeom prst="rect">
                <a:avLst/>
              </a:prstGeom>
              <a:noFill/>
            </p:spPr>
            <p:txBody>
              <a:bodyPr wrap="square" rtlCol="0">
                <a:spAutoFit/>
              </a:bodyPr>
              <a:lstStyle/>
              <a:p>
                <a:r>
                  <a:rPr lang="en-US" dirty="0"/>
                  <a:t>Generated 1000 points randomly within an ellipse area with major axis 30 and minor axis 10 centered at [4,5] with a </a:t>
                </a:r>
                <a:r>
                  <a:rPr lang="en-US" dirty="0" err="1"/>
                  <a:t>tillt</a:t>
                </a:r>
                <a:r>
                  <a:rPr lang="en-US" dirty="0"/>
                  <a:t> angle of 60 degrees</a:t>
                </a:r>
              </a:p>
              <a:p>
                <a:endParaRPr lang="en-US" dirty="0"/>
              </a:p>
              <a:p>
                <a:endParaRPr lang="en-US" dirty="0">
                  <a:solidFill>
                    <a:srgbClr val="836967"/>
                  </a:solidFill>
                  <a:latin typeface="Cambria Math" panose="02040503050406030204" pitchFamily="18" charset="0"/>
                </a:endParaRPr>
              </a:p>
              <a:p>
                <a:endParaRPr lang="en-US" dirty="0">
                  <a:solidFill>
                    <a:srgbClr val="836967"/>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d>
                            <m:dPr>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rad</m:t>
                              </m:r>
                            </m:e>
                          </m:d>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0" dirty="0">
                              <a:latin typeface="Cambria Math" panose="02040503050406030204" pitchFamily="18" charset="0"/>
                            </a:rPr>
                            <m:t>ℚ</m:t>
                          </m:r>
                        </m:e>
                        <m:sub>
                          <m:d>
                            <m:dPr>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deg</m:t>
                              </m:r>
                            </m:e>
                          </m:d>
                        </m:sub>
                      </m:sSub>
                      <m:r>
                        <a:rPr lang="en-US" i="0" dirty="0">
                          <a:latin typeface="Cambria Math" panose="02040503050406030204" pitchFamily="18" charset="0"/>
                        </a:rPr>
                        <m:t>⋅</m:t>
                      </m:r>
                      <m:r>
                        <a:rPr lang="en-US" b="0" i="0" dirty="0" smtClean="0">
                          <a:latin typeface="Cambria Math" panose="02040503050406030204" pitchFamily="18" charset="0"/>
                        </a:rPr>
                        <m:t>2</m:t>
                      </m:r>
                      <m:f>
                        <m:fPr>
                          <m:type m:val="lin"/>
                          <m:ctrlPr>
                            <a:rPr lang="en-US" i="1" dirty="0">
                              <a:latin typeface="Cambria Math" panose="02040503050406030204" pitchFamily="18" charset="0"/>
                            </a:rPr>
                          </m:ctrlPr>
                        </m:fPr>
                        <m:num>
                          <m:r>
                            <a:rPr lang="en-US" i="1" dirty="0">
                              <a:latin typeface="Cambria Math" panose="02040503050406030204" pitchFamily="18" charset="0"/>
                            </a:rPr>
                            <m:t>𝜋</m:t>
                          </m:r>
                        </m:num>
                        <m:den>
                          <m:r>
                            <a:rPr lang="en-US" b="0" i="0" dirty="0" smtClean="0">
                              <a:latin typeface="Cambria Math" panose="02040503050406030204" pitchFamily="18" charset="0"/>
                            </a:rPr>
                            <m:t>36</m:t>
                          </m:r>
                          <m:r>
                            <a:rPr lang="en-US" i="0" dirty="0">
                              <a:latin typeface="Cambria Math" panose="02040503050406030204" pitchFamily="18" charset="0"/>
                            </a:rPr>
                            <m:t>0</m:t>
                          </m:r>
                        </m:den>
                      </m:f>
                    </m:oMath>
                  </m:oMathPara>
                </a14:m>
                <a:endParaRPr lang="en-US" dirty="0"/>
              </a:p>
            </p:txBody>
          </p:sp>
        </mc:Choice>
        <mc:Fallback>
          <p:sp>
            <p:nvSpPr>
              <p:cNvPr id="6" name="TextBox 5">
                <a:extLst>
                  <a:ext uri="{FF2B5EF4-FFF2-40B4-BE49-F238E27FC236}">
                    <a16:creationId xmlns:a16="http://schemas.microsoft.com/office/drawing/2014/main" id="{AFA12FD0-0CD4-9F34-3EB7-7202437A6EEA}"/>
                  </a:ext>
                </a:extLst>
              </p:cNvPr>
              <p:cNvSpPr txBox="1">
                <a:spLocks noRot="1" noChangeAspect="1" noMove="1" noResize="1" noEditPoints="1" noAdjustHandles="1" noChangeArrowheads="1" noChangeShapeType="1" noTextEdit="1"/>
              </p:cNvSpPr>
              <p:nvPr/>
            </p:nvSpPr>
            <p:spPr>
              <a:xfrm>
                <a:off x="491613" y="1816816"/>
                <a:ext cx="5525729" cy="2057486"/>
              </a:xfrm>
              <a:prstGeom prst="rect">
                <a:avLst/>
              </a:prstGeom>
              <a:blipFill>
                <a:blip r:embed="rId4"/>
                <a:stretch>
                  <a:fillRect l="-993" t="-1479" b="-2988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FEF99DD7-A1F9-00F3-2DB6-9D566D1EE498}"/>
              </a:ext>
            </a:extLst>
          </p:cNvPr>
          <p:cNvSpPr/>
          <p:nvPr/>
        </p:nvSpPr>
        <p:spPr>
          <a:xfrm>
            <a:off x="952948" y="4484912"/>
            <a:ext cx="1297858" cy="1347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4EE1A7C-8A0B-EDF0-68FC-5961DBFA506A}"/>
              </a:ext>
            </a:extLst>
          </p:cNvPr>
          <p:cNvCxnSpPr>
            <a:stCxn id="7" idx="2"/>
            <a:endCxn id="7" idx="6"/>
          </p:cNvCxnSpPr>
          <p:nvPr/>
        </p:nvCxnSpPr>
        <p:spPr>
          <a:xfrm>
            <a:off x="952948" y="5158422"/>
            <a:ext cx="129785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FDDAC4A-6397-6180-562C-437C2E0D795D}"/>
              </a:ext>
            </a:extLst>
          </p:cNvPr>
          <p:cNvCxnSpPr>
            <a:cxnSpLocks/>
            <a:stCxn id="7" idx="4"/>
            <a:endCxn id="7" idx="0"/>
          </p:cNvCxnSpPr>
          <p:nvPr/>
        </p:nvCxnSpPr>
        <p:spPr>
          <a:xfrm flipV="1">
            <a:off x="1601877" y="4484912"/>
            <a:ext cx="0" cy="1347019"/>
          </a:xfrm>
          <a:prstGeom prst="line">
            <a:avLst/>
          </a:prstGeom>
        </p:spPr>
        <p:style>
          <a:lnRef idx="1">
            <a:schemeClr val="accent2"/>
          </a:lnRef>
          <a:fillRef idx="0">
            <a:schemeClr val="accent2"/>
          </a:fillRef>
          <a:effectRef idx="0">
            <a:schemeClr val="accent2"/>
          </a:effectRef>
          <a:fontRef idx="minor">
            <a:schemeClr val="tx1"/>
          </a:fontRef>
        </p:style>
      </p:cxnSp>
      <p:grpSp>
        <p:nvGrpSpPr>
          <p:cNvPr id="19" name="Group 18">
            <a:extLst>
              <a:ext uri="{FF2B5EF4-FFF2-40B4-BE49-F238E27FC236}">
                <a16:creationId xmlns:a16="http://schemas.microsoft.com/office/drawing/2014/main" id="{CB42A937-4F0C-649E-794D-6819DA75CD98}"/>
              </a:ext>
            </a:extLst>
          </p:cNvPr>
          <p:cNvGrpSpPr/>
          <p:nvPr/>
        </p:nvGrpSpPr>
        <p:grpSpPr>
          <a:xfrm>
            <a:off x="2333758" y="5015138"/>
            <a:ext cx="1000080" cy="402480"/>
            <a:chOff x="5771810" y="3546228"/>
            <a:chExt cx="1000080" cy="402480"/>
          </a:xfrm>
        </p:grpSpPr>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6E61E3EE-7AB7-5231-0A33-357F31D05DC1}"/>
                    </a:ext>
                  </a:extLst>
                </p14:cNvPr>
                <p14:cNvContentPartPr/>
                <p14:nvPr/>
              </p14:nvContentPartPr>
              <p14:xfrm>
                <a:off x="5771810" y="3609948"/>
                <a:ext cx="288000" cy="246600"/>
              </p14:xfrm>
            </p:contentPart>
          </mc:Choice>
          <mc:Fallback>
            <p:pic>
              <p:nvPicPr>
                <p:cNvPr id="12" name="Ink 11">
                  <a:extLst>
                    <a:ext uri="{FF2B5EF4-FFF2-40B4-BE49-F238E27FC236}">
                      <a16:creationId xmlns:a16="http://schemas.microsoft.com/office/drawing/2014/main" id="{6E61E3EE-7AB7-5231-0A33-357F31D05DC1}"/>
                    </a:ext>
                  </a:extLst>
                </p:cNvPr>
                <p:cNvPicPr/>
                <p:nvPr/>
              </p:nvPicPr>
              <p:blipFill>
                <a:blip r:embed="rId6"/>
                <a:stretch>
                  <a:fillRect/>
                </a:stretch>
              </p:blipFill>
              <p:spPr>
                <a:xfrm>
                  <a:off x="5762810" y="3601308"/>
                  <a:ext cx="30564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5D64FDD8-B5C1-C64D-5596-FBC79666DE77}"/>
                    </a:ext>
                  </a:extLst>
                </p14:cNvPr>
                <p14:cNvContentPartPr/>
                <p14:nvPr/>
              </p14:nvContentPartPr>
              <p14:xfrm>
                <a:off x="6161690" y="3816228"/>
                <a:ext cx="37080" cy="132480"/>
              </p14:xfrm>
            </p:contentPart>
          </mc:Choice>
          <mc:Fallback>
            <p:pic>
              <p:nvPicPr>
                <p:cNvPr id="13" name="Ink 12">
                  <a:extLst>
                    <a:ext uri="{FF2B5EF4-FFF2-40B4-BE49-F238E27FC236}">
                      <a16:creationId xmlns:a16="http://schemas.microsoft.com/office/drawing/2014/main" id="{5D64FDD8-B5C1-C64D-5596-FBC79666DE77}"/>
                    </a:ext>
                  </a:extLst>
                </p:cNvPr>
                <p:cNvPicPr/>
                <p:nvPr/>
              </p:nvPicPr>
              <p:blipFill>
                <a:blip r:embed="rId8"/>
                <a:stretch>
                  <a:fillRect/>
                </a:stretch>
              </p:blipFill>
              <p:spPr>
                <a:xfrm>
                  <a:off x="6153050" y="3807228"/>
                  <a:ext cx="547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81202D1D-EA41-ACF1-F6FA-6FD73523F866}"/>
                    </a:ext>
                  </a:extLst>
                </p14:cNvPr>
                <p14:cNvContentPartPr/>
                <p14:nvPr/>
              </p14:nvContentPartPr>
              <p14:xfrm>
                <a:off x="6247730" y="3608868"/>
                <a:ext cx="261360" cy="235440"/>
              </p14:xfrm>
            </p:contentPart>
          </mc:Choice>
          <mc:Fallback>
            <p:pic>
              <p:nvPicPr>
                <p:cNvPr id="15" name="Ink 14">
                  <a:extLst>
                    <a:ext uri="{FF2B5EF4-FFF2-40B4-BE49-F238E27FC236}">
                      <a16:creationId xmlns:a16="http://schemas.microsoft.com/office/drawing/2014/main" id="{81202D1D-EA41-ACF1-F6FA-6FD73523F866}"/>
                    </a:ext>
                  </a:extLst>
                </p:cNvPr>
                <p:cNvPicPr/>
                <p:nvPr/>
              </p:nvPicPr>
              <p:blipFill>
                <a:blip r:embed="rId10"/>
                <a:stretch>
                  <a:fillRect/>
                </a:stretch>
              </p:blipFill>
              <p:spPr>
                <a:xfrm>
                  <a:off x="6238730" y="3600228"/>
                  <a:ext cx="2790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7F5EF36F-33F1-A649-F9E9-D2D902873825}"/>
                    </a:ext>
                  </a:extLst>
                </p14:cNvPr>
                <p14:cNvContentPartPr/>
                <p14:nvPr/>
              </p14:nvContentPartPr>
              <p14:xfrm>
                <a:off x="6616010" y="3581148"/>
                <a:ext cx="48240" cy="289080"/>
              </p14:xfrm>
            </p:contentPart>
          </mc:Choice>
          <mc:Fallback>
            <p:pic>
              <p:nvPicPr>
                <p:cNvPr id="16" name="Ink 15">
                  <a:extLst>
                    <a:ext uri="{FF2B5EF4-FFF2-40B4-BE49-F238E27FC236}">
                      <a16:creationId xmlns:a16="http://schemas.microsoft.com/office/drawing/2014/main" id="{7F5EF36F-33F1-A649-F9E9-D2D902873825}"/>
                    </a:ext>
                  </a:extLst>
                </p:cNvPr>
                <p:cNvPicPr/>
                <p:nvPr/>
              </p:nvPicPr>
              <p:blipFill>
                <a:blip r:embed="rId12"/>
                <a:stretch>
                  <a:fillRect/>
                </a:stretch>
              </p:blipFill>
              <p:spPr>
                <a:xfrm>
                  <a:off x="6607370" y="3572508"/>
                  <a:ext cx="6588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Ink 16">
                  <a:extLst>
                    <a:ext uri="{FF2B5EF4-FFF2-40B4-BE49-F238E27FC236}">
                      <a16:creationId xmlns:a16="http://schemas.microsoft.com/office/drawing/2014/main" id="{9BB9ADBB-018D-3125-558D-6BCB4787A656}"/>
                    </a:ext>
                  </a:extLst>
                </p14:cNvPr>
                <p14:cNvContentPartPr/>
                <p14:nvPr/>
              </p14:nvContentPartPr>
              <p14:xfrm>
                <a:off x="6692690" y="3546228"/>
                <a:ext cx="59760" cy="278640"/>
              </p14:xfrm>
            </p:contentPart>
          </mc:Choice>
          <mc:Fallback>
            <p:pic>
              <p:nvPicPr>
                <p:cNvPr id="17" name="Ink 16">
                  <a:extLst>
                    <a:ext uri="{FF2B5EF4-FFF2-40B4-BE49-F238E27FC236}">
                      <a16:creationId xmlns:a16="http://schemas.microsoft.com/office/drawing/2014/main" id="{9BB9ADBB-018D-3125-558D-6BCB4787A656}"/>
                    </a:ext>
                  </a:extLst>
                </p:cNvPr>
                <p:cNvPicPr/>
                <p:nvPr/>
              </p:nvPicPr>
              <p:blipFill>
                <a:blip r:embed="rId14"/>
                <a:stretch>
                  <a:fillRect/>
                </a:stretch>
              </p:blipFill>
              <p:spPr>
                <a:xfrm>
                  <a:off x="6684050" y="3537228"/>
                  <a:ext cx="7740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975B5022-B79E-8B60-A143-128CBC8BAC6D}"/>
                    </a:ext>
                  </a:extLst>
                </p14:cNvPr>
                <p14:cNvContentPartPr/>
                <p14:nvPr/>
              </p14:nvContentPartPr>
              <p14:xfrm>
                <a:off x="6442130" y="3560628"/>
                <a:ext cx="329760" cy="13680"/>
              </p14:xfrm>
            </p:contentPart>
          </mc:Choice>
          <mc:Fallback>
            <p:pic>
              <p:nvPicPr>
                <p:cNvPr id="18" name="Ink 17">
                  <a:extLst>
                    <a:ext uri="{FF2B5EF4-FFF2-40B4-BE49-F238E27FC236}">
                      <a16:creationId xmlns:a16="http://schemas.microsoft.com/office/drawing/2014/main" id="{975B5022-B79E-8B60-A143-128CBC8BAC6D}"/>
                    </a:ext>
                  </a:extLst>
                </p:cNvPr>
                <p:cNvPicPr/>
                <p:nvPr/>
              </p:nvPicPr>
              <p:blipFill>
                <a:blip r:embed="rId16"/>
                <a:stretch>
                  <a:fillRect/>
                </a:stretch>
              </p:blipFill>
              <p:spPr>
                <a:xfrm>
                  <a:off x="6433130" y="3551628"/>
                  <a:ext cx="347400" cy="31320"/>
                </a:xfrm>
                <a:prstGeom prst="rect">
                  <a:avLst/>
                </a:prstGeom>
              </p:spPr>
            </p:pic>
          </mc:Fallback>
        </mc:AlternateContent>
      </p:grpSp>
      <p:grpSp>
        <p:nvGrpSpPr>
          <p:cNvPr id="25" name="Group 24">
            <a:extLst>
              <a:ext uri="{FF2B5EF4-FFF2-40B4-BE49-F238E27FC236}">
                <a16:creationId xmlns:a16="http://schemas.microsoft.com/office/drawing/2014/main" id="{D09A46E0-6BE5-8AF8-AF91-564BD511B4CF}"/>
              </a:ext>
            </a:extLst>
          </p:cNvPr>
          <p:cNvGrpSpPr/>
          <p:nvPr/>
        </p:nvGrpSpPr>
        <p:grpSpPr>
          <a:xfrm>
            <a:off x="1589998" y="4140698"/>
            <a:ext cx="704880" cy="394200"/>
            <a:chOff x="5028050" y="2671788"/>
            <a:chExt cx="704880" cy="394200"/>
          </a:xfrm>
        </p:grpSpPr>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227F8FC3-6E47-7BA9-2B91-038F4D315D03}"/>
                    </a:ext>
                  </a:extLst>
                </p14:cNvPr>
                <p14:cNvContentPartPr/>
                <p14:nvPr/>
              </p14:nvContentPartPr>
              <p14:xfrm>
                <a:off x="5135690" y="2793468"/>
                <a:ext cx="28800" cy="197280"/>
              </p14:xfrm>
            </p:contentPart>
          </mc:Choice>
          <mc:Fallback>
            <p:pic>
              <p:nvPicPr>
                <p:cNvPr id="20" name="Ink 19">
                  <a:extLst>
                    <a:ext uri="{FF2B5EF4-FFF2-40B4-BE49-F238E27FC236}">
                      <a16:creationId xmlns:a16="http://schemas.microsoft.com/office/drawing/2014/main" id="{227F8FC3-6E47-7BA9-2B91-038F4D315D03}"/>
                    </a:ext>
                  </a:extLst>
                </p:cNvPr>
                <p:cNvPicPr/>
                <p:nvPr/>
              </p:nvPicPr>
              <p:blipFill>
                <a:blip r:embed="rId18"/>
                <a:stretch>
                  <a:fillRect/>
                </a:stretch>
              </p:blipFill>
              <p:spPr>
                <a:xfrm>
                  <a:off x="5126690" y="2784828"/>
                  <a:ext cx="464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Ink 20">
                  <a:extLst>
                    <a:ext uri="{FF2B5EF4-FFF2-40B4-BE49-F238E27FC236}">
                      <a16:creationId xmlns:a16="http://schemas.microsoft.com/office/drawing/2014/main" id="{9A49442C-4058-7B9A-6BE7-C63C15EB546C}"/>
                    </a:ext>
                  </a:extLst>
                </p14:cNvPr>
                <p14:cNvContentPartPr/>
                <p14:nvPr/>
              </p14:nvContentPartPr>
              <p14:xfrm>
                <a:off x="5281850" y="2748108"/>
                <a:ext cx="20880" cy="234360"/>
              </p14:xfrm>
            </p:contentPart>
          </mc:Choice>
          <mc:Fallback>
            <p:pic>
              <p:nvPicPr>
                <p:cNvPr id="21" name="Ink 20">
                  <a:extLst>
                    <a:ext uri="{FF2B5EF4-FFF2-40B4-BE49-F238E27FC236}">
                      <a16:creationId xmlns:a16="http://schemas.microsoft.com/office/drawing/2014/main" id="{9A49442C-4058-7B9A-6BE7-C63C15EB546C}"/>
                    </a:ext>
                  </a:extLst>
                </p:cNvPr>
                <p:cNvPicPr/>
                <p:nvPr/>
              </p:nvPicPr>
              <p:blipFill>
                <a:blip r:embed="rId20"/>
                <a:stretch>
                  <a:fillRect/>
                </a:stretch>
              </p:blipFill>
              <p:spPr>
                <a:xfrm>
                  <a:off x="5273210" y="2739468"/>
                  <a:ext cx="385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2" name="Ink 21">
                  <a:extLst>
                    <a:ext uri="{FF2B5EF4-FFF2-40B4-BE49-F238E27FC236}">
                      <a16:creationId xmlns:a16="http://schemas.microsoft.com/office/drawing/2014/main" id="{BEDAE974-4540-EB44-E719-22E28353DF1E}"/>
                    </a:ext>
                  </a:extLst>
                </p14:cNvPr>
                <p14:cNvContentPartPr/>
                <p14:nvPr/>
              </p14:nvContentPartPr>
              <p14:xfrm>
                <a:off x="5028050" y="2740908"/>
                <a:ext cx="344880" cy="59040"/>
              </p14:xfrm>
            </p:contentPart>
          </mc:Choice>
          <mc:Fallback>
            <p:pic>
              <p:nvPicPr>
                <p:cNvPr id="22" name="Ink 21">
                  <a:extLst>
                    <a:ext uri="{FF2B5EF4-FFF2-40B4-BE49-F238E27FC236}">
                      <a16:creationId xmlns:a16="http://schemas.microsoft.com/office/drawing/2014/main" id="{BEDAE974-4540-EB44-E719-22E28353DF1E}"/>
                    </a:ext>
                  </a:extLst>
                </p:cNvPr>
                <p:cNvPicPr/>
                <p:nvPr/>
              </p:nvPicPr>
              <p:blipFill>
                <a:blip r:embed="rId22"/>
                <a:stretch>
                  <a:fillRect/>
                </a:stretch>
              </p:blipFill>
              <p:spPr>
                <a:xfrm>
                  <a:off x="5019050" y="2732268"/>
                  <a:ext cx="3625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Ink 22">
                  <a:extLst>
                    <a:ext uri="{FF2B5EF4-FFF2-40B4-BE49-F238E27FC236}">
                      <a16:creationId xmlns:a16="http://schemas.microsoft.com/office/drawing/2014/main" id="{B7043752-EB57-FDC2-DC1E-BC0FF616440D}"/>
                    </a:ext>
                  </a:extLst>
                </p14:cNvPr>
                <p14:cNvContentPartPr/>
                <p14:nvPr/>
              </p14:nvContentPartPr>
              <p14:xfrm>
                <a:off x="5308130" y="2671788"/>
                <a:ext cx="229320" cy="394200"/>
              </p14:xfrm>
            </p:contentPart>
          </mc:Choice>
          <mc:Fallback>
            <p:pic>
              <p:nvPicPr>
                <p:cNvPr id="23" name="Ink 22">
                  <a:extLst>
                    <a:ext uri="{FF2B5EF4-FFF2-40B4-BE49-F238E27FC236}">
                      <a16:creationId xmlns:a16="http://schemas.microsoft.com/office/drawing/2014/main" id="{B7043752-EB57-FDC2-DC1E-BC0FF616440D}"/>
                    </a:ext>
                  </a:extLst>
                </p:cNvPr>
                <p:cNvPicPr/>
                <p:nvPr/>
              </p:nvPicPr>
              <p:blipFill>
                <a:blip r:embed="rId24"/>
                <a:stretch>
                  <a:fillRect/>
                </a:stretch>
              </p:blipFill>
              <p:spPr>
                <a:xfrm>
                  <a:off x="5299490" y="2663148"/>
                  <a:ext cx="24696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4" name="Ink 23">
                  <a:extLst>
                    <a:ext uri="{FF2B5EF4-FFF2-40B4-BE49-F238E27FC236}">
                      <a16:creationId xmlns:a16="http://schemas.microsoft.com/office/drawing/2014/main" id="{F53128CC-89C6-1445-0AD6-46851B25607E}"/>
                    </a:ext>
                  </a:extLst>
                </p14:cNvPr>
                <p14:cNvContentPartPr/>
                <p14:nvPr/>
              </p14:nvContentPartPr>
              <p14:xfrm>
                <a:off x="5461490" y="2862588"/>
                <a:ext cx="271440" cy="198360"/>
              </p14:xfrm>
            </p:contentPart>
          </mc:Choice>
          <mc:Fallback>
            <p:pic>
              <p:nvPicPr>
                <p:cNvPr id="24" name="Ink 23">
                  <a:extLst>
                    <a:ext uri="{FF2B5EF4-FFF2-40B4-BE49-F238E27FC236}">
                      <a16:creationId xmlns:a16="http://schemas.microsoft.com/office/drawing/2014/main" id="{F53128CC-89C6-1445-0AD6-46851B25607E}"/>
                    </a:ext>
                  </a:extLst>
                </p:cNvPr>
                <p:cNvPicPr/>
                <p:nvPr/>
              </p:nvPicPr>
              <p:blipFill>
                <a:blip r:embed="rId26"/>
                <a:stretch>
                  <a:fillRect/>
                </a:stretch>
              </p:blipFill>
              <p:spPr>
                <a:xfrm>
                  <a:off x="5452850" y="2853588"/>
                  <a:ext cx="289080" cy="216000"/>
                </a:xfrm>
                <a:prstGeom prst="rect">
                  <a:avLst/>
                </a:prstGeom>
              </p:spPr>
            </p:pic>
          </mc:Fallback>
        </mc:AlternateContent>
      </p:grpSp>
      <p:grpSp>
        <p:nvGrpSpPr>
          <p:cNvPr id="29" name="Group 28">
            <a:extLst>
              <a:ext uri="{FF2B5EF4-FFF2-40B4-BE49-F238E27FC236}">
                <a16:creationId xmlns:a16="http://schemas.microsoft.com/office/drawing/2014/main" id="{9FEE9122-2C79-19E3-E1F3-DCBC3A804868}"/>
              </a:ext>
            </a:extLst>
          </p:cNvPr>
          <p:cNvGrpSpPr/>
          <p:nvPr/>
        </p:nvGrpSpPr>
        <p:grpSpPr>
          <a:xfrm>
            <a:off x="412798" y="4903538"/>
            <a:ext cx="510480" cy="338400"/>
            <a:chOff x="3850850" y="3434628"/>
            <a:chExt cx="510480" cy="338400"/>
          </a:xfrm>
        </p:grpSpPr>
        <mc:AlternateContent xmlns:mc="http://schemas.openxmlformats.org/markup-compatibility/2006">
          <mc:Choice xmlns:p14="http://schemas.microsoft.com/office/powerpoint/2010/main" Requires="p14">
            <p:contentPart p14:bwMode="auto" r:id="rId27">
              <p14:nvContentPartPr>
                <p14:cNvPr id="26" name="Ink 25">
                  <a:extLst>
                    <a:ext uri="{FF2B5EF4-FFF2-40B4-BE49-F238E27FC236}">
                      <a16:creationId xmlns:a16="http://schemas.microsoft.com/office/drawing/2014/main" id="{6AAB9E97-09D8-FFEA-C587-1D7C89B4D5CC}"/>
                    </a:ext>
                  </a:extLst>
                </p14:cNvPr>
                <p14:cNvContentPartPr/>
                <p14:nvPr/>
              </p14:nvContentPartPr>
              <p14:xfrm>
                <a:off x="4119410" y="3524268"/>
                <a:ext cx="12960" cy="248760"/>
              </p14:xfrm>
            </p:contentPart>
          </mc:Choice>
          <mc:Fallback>
            <p:pic>
              <p:nvPicPr>
                <p:cNvPr id="26" name="Ink 25">
                  <a:extLst>
                    <a:ext uri="{FF2B5EF4-FFF2-40B4-BE49-F238E27FC236}">
                      <a16:creationId xmlns:a16="http://schemas.microsoft.com/office/drawing/2014/main" id="{6AAB9E97-09D8-FFEA-C587-1D7C89B4D5CC}"/>
                    </a:ext>
                  </a:extLst>
                </p:cNvPr>
                <p:cNvPicPr/>
                <p:nvPr/>
              </p:nvPicPr>
              <p:blipFill>
                <a:blip r:embed="rId28"/>
                <a:stretch>
                  <a:fillRect/>
                </a:stretch>
              </p:blipFill>
              <p:spPr>
                <a:xfrm>
                  <a:off x="4110770" y="3515628"/>
                  <a:ext cx="3060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7" name="Ink 26">
                  <a:extLst>
                    <a:ext uri="{FF2B5EF4-FFF2-40B4-BE49-F238E27FC236}">
                      <a16:creationId xmlns:a16="http://schemas.microsoft.com/office/drawing/2014/main" id="{DCC63370-A6C4-4B5D-F830-16F5834ACD85}"/>
                    </a:ext>
                  </a:extLst>
                </p14:cNvPr>
                <p14:cNvContentPartPr/>
                <p14:nvPr/>
              </p14:nvContentPartPr>
              <p14:xfrm>
                <a:off x="4281050" y="3473868"/>
                <a:ext cx="46440" cy="250920"/>
              </p14:xfrm>
            </p:contentPart>
          </mc:Choice>
          <mc:Fallback>
            <p:pic>
              <p:nvPicPr>
                <p:cNvPr id="27" name="Ink 26">
                  <a:extLst>
                    <a:ext uri="{FF2B5EF4-FFF2-40B4-BE49-F238E27FC236}">
                      <a16:creationId xmlns:a16="http://schemas.microsoft.com/office/drawing/2014/main" id="{DCC63370-A6C4-4B5D-F830-16F5834ACD85}"/>
                    </a:ext>
                  </a:extLst>
                </p:cNvPr>
                <p:cNvPicPr/>
                <p:nvPr/>
              </p:nvPicPr>
              <p:blipFill>
                <a:blip r:embed="rId30"/>
                <a:stretch>
                  <a:fillRect/>
                </a:stretch>
              </p:blipFill>
              <p:spPr>
                <a:xfrm>
                  <a:off x="4272050" y="3465228"/>
                  <a:ext cx="640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8" name="Ink 27">
                  <a:extLst>
                    <a:ext uri="{FF2B5EF4-FFF2-40B4-BE49-F238E27FC236}">
                      <a16:creationId xmlns:a16="http://schemas.microsoft.com/office/drawing/2014/main" id="{B14E4549-35F3-ADED-7692-967D1005A4F8}"/>
                    </a:ext>
                  </a:extLst>
                </p14:cNvPr>
                <p14:cNvContentPartPr/>
                <p14:nvPr/>
              </p14:nvContentPartPr>
              <p14:xfrm>
                <a:off x="3850850" y="3434628"/>
                <a:ext cx="510480" cy="95040"/>
              </p14:xfrm>
            </p:contentPart>
          </mc:Choice>
          <mc:Fallback>
            <p:pic>
              <p:nvPicPr>
                <p:cNvPr id="28" name="Ink 27">
                  <a:extLst>
                    <a:ext uri="{FF2B5EF4-FFF2-40B4-BE49-F238E27FC236}">
                      <a16:creationId xmlns:a16="http://schemas.microsoft.com/office/drawing/2014/main" id="{B14E4549-35F3-ADED-7692-967D1005A4F8}"/>
                    </a:ext>
                  </a:extLst>
                </p:cNvPr>
                <p:cNvPicPr/>
                <p:nvPr/>
              </p:nvPicPr>
              <p:blipFill>
                <a:blip r:embed="rId32"/>
                <a:stretch>
                  <a:fillRect/>
                </a:stretch>
              </p:blipFill>
              <p:spPr>
                <a:xfrm>
                  <a:off x="3841850" y="3425988"/>
                  <a:ext cx="528120" cy="112680"/>
                </a:xfrm>
                <a:prstGeom prst="rect">
                  <a:avLst/>
                </a:prstGeom>
              </p:spPr>
            </p:pic>
          </mc:Fallback>
        </mc:AlternateContent>
      </p:grpSp>
      <p:grpSp>
        <p:nvGrpSpPr>
          <p:cNvPr id="36" name="Group 35">
            <a:extLst>
              <a:ext uri="{FF2B5EF4-FFF2-40B4-BE49-F238E27FC236}">
                <a16:creationId xmlns:a16="http://schemas.microsoft.com/office/drawing/2014/main" id="{C2E0B706-241F-2F9F-4894-38E4DB99B234}"/>
              </a:ext>
            </a:extLst>
          </p:cNvPr>
          <p:cNvGrpSpPr/>
          <p:nvPr/>
        </p:nvGrpSpPr>
        <p:grpSpPr>
          <a:xfrm>
            <a:off x="1418278" y="5833418"/>
            <a:ext cx="930600" cy="339840"/>
            <a:chOff x="4856330" y="4364508"/>
            <a:chExt cx="930600" cy="339840"/>
          </a:xfrm>
        </p:grpSpPr>
        <mc:AlternateContent xmlns:mc="http://schemas.openxmlformats.org/markup-compatibility/2006">
          <mc:Choice xmlns:p14="http://schemas.microsoft.com/office/powerpoint/2010/main" Requires="p14">
            <p:contentPart p14:bwMode="auto" r:id="rId33">
              <p14:nvContentPartPr>
                <p14:cNvPr id="30" name="Ink 29">
                  <a:extLst>
                    <a:ext uri="{FF2B5EF4-FFF2-40B4-BE49-F238E27FC236}">
                      <a16:creationId xmlns:a16="http://schemas.microsoft.com/office/drawing/2014/main" id="{6E38B52D-F518-DCC6-BF72-EEABA218EB38}"/>
                    </a:ext>
                  </a:extLst>
                </p14:cNvPr>
                <p14:cNvContentPartPr/>
                <p14:nvPr/>
              </p14:nvContentPartPr>
              <p14:xfrm>
                <a:off x="4856330" y="4485468"/>
                <a:ext cx="163800" cy="218880"/>
              </p14:xfrm>
            </p:contentPart>
          </mc:Choice>
          <mc:Fallback>
            <p:pic>
              <p:nvPicPr>
                <p:cNvPr id="30" name="Ink 29">
                  <a:extLst>
                    <a:ext uri="{FF2B5EF4-FFF2-40B4-BE49-F238E27FC236}">
                      <a16:creationId xmlns:a16="http://schemas.microsoft.com/office/drawing/2014/main" id="{6E38B52D-F518-DCC6-BF72-EEABA218EB38}"/>
                    </a:ext>
                  </a:extLst>
                </p:cNvPr>
                <p:cNvPicPr/>
                <p:nvPr/>
              </p:nvPicPr>
              <p:blipFill>
                <a:blip r:embed="rId34"/>
                <a:stretch>
                  <a:fillRect/>
                </a:stretch>
              </p:blipFill>
              <p:spPr>
                <a:xfrm>
                  <a:off x="4847690" y="4476468"/>
                  <a:ext cx="1814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1" name="Ink 30">
                  <a:extLst>
                    <a:ext uri="{FF2B5EF4-FFF2-40B4-BE49-F238E27FC236}">
                      <a16:creationId xmlns:a16="http://schemas.microsoft.com/office/drawing/2014/main" id="{299A3DBF-C561-467A-2DBC-692A5717A64E}"/>
                    </a:ext>
                  </a:extLst>
                </p14:cNvPr>
                <p14:cNvContentPartPr/>
                <p14:nvPr/>
              </p14:nvContentPartPr>
              <p14:xfrm>
                <a:off x="5101130" y="4508148"/>
                <a:ext cx="80280" cy="159120"/>
              </p14:xfrm>
            </p:contentPart>
          </mc:Choice>
          <mc:Fallback>
            <p:pic>
              <p:nvPicPr>
                <p:cNvPr id="31" name="Ink 30">
                  <a:extLst>
                    <a:ext uri="{FF2B5EF4-FFF2-40B4-BE49-F238E27FC236}">
                      <a16:creationId xmlns:a16="http://schemas.microsoft.com/office/drawing/2014/main" id="{299A3DBF-C561-467A-2DBC-692A5717A64E}"/>
                    </a:ext>
                  </a:extLst>
                </p:cNvPr>
                <p:cNvPicPr/>
                <p:nvPr/>
              </p:nvPicPr>
              <p:blipFill>
                <a:blip r:embed="rId36"/>
                <a:stretch>
                  <a:fillRect/>
                </a:stretch>
              </p:blipFill>
              <p:spPr>
                <a:xfrm>
                  <a:off x="5092490" y="4499148"/>
                  <a:ext cx="979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2" name="Ink 31">
                  <a:extLst>
                    <a:ext uri="{FF2B5EF4-FFF2-40B4-BE49-F238E27FC236}">
                      <a16:creationId xmlns:a16="http://schemas.microsoft.com/office/drawing/2014/main" id="{1E6FBB15-A219-C428-9FA3-D8B2B38B7397}"/>
                    </a:ext>
                  </a:extLst>
                </p14:cNvPr>
                <p14:cNvContentPartPr/>
                <p14:nvPr/>
              </p14:nvContentPartPr>
              <p14:xfrm>
                <a:off x="5235050" y="4462788"/>
                <a:ext cx="48240" cy="144720"/>
              </p14:xfrm>
            </p:contentPart>
          </mc:Choice>
          <mc:Fallback>
            <p:pic>
              <p:nvPicPr>
                <p:cNvPr id="32" name="Ink 31">
                  <a:extLst>
                    <a:ext uri="{FF2B5EF4-FFF2-40B4-BE49-F238E27FC236}">
                      <a16:creationId xmlns:a16="http://schemas.microsoft.com/office/drawing/2014/main" id="{1E6FBB15-A219-C428-9FA3-D8B2B38B7397}"/>
                    </a:ext>
                  </a:extLst>
                </p:cNvPr>
                <p:cNvPicPr/>
                <p:nvPr/>
              </p:nvPicPr>
              <p:blipFill>
                <a:blip r:embed="rId38"/>
                <a:stretch>
                  <a:fillRect/>
                </a:stretch>
              </p:blipFill>
              <p:spPr>
                <a:xfrm>
                  <a:off x="5226410" y="4453788"/>
                  <a:ext cx="658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3" name="Ink 32">
                  <a:extLst>
                    <a:ext uri="{FF2B5EF4-FFF2-40B4-BE49-F238E27FC236}">
                      <a16:creationId xmlns:a16="http://schemas.microsoft.com/office/drawing/2014/main" id="{D301C9D9-BA00-016D-2841-BF3BEE994E54}"/>
                    </a:ext>
                  </a:extLst>
                </p14:cNvPr>
                <p14:cNvContentPartPr/>
                <p14:nvPr/>
              </p14:nvContentPartPr>
              <p14:xfrm>
                <a:off x="4967210" y="4450188"/>
                <a:ext cx="385920" cy="57960"/>
              </p14:xfrm>
            </p:contentPart>
          </mc:Choice>
          <mc:Fallback>
            <p:pic>
              <p:nvPicPr>
                <p:cNvPr id="33" name="Ink 32">
                  <a:extLst>
                    <a:ext uri="{FF2B5EF4-FFF2-40B4-BE49-F238E27FC236}">
                      <a16:creationId xmlns:a16="http://schemas.microsoft.com/office/drawing/2014/main" id="{D301C9D9-BA00-016D-2841-BF3BEE994E54}"/>
                    </a:ext>
                  </a:extLst>
                </p:cNvPr>
                <p:cNvPicPr/>
                <p:nvPr/>
              </p:nvPicPr>
              <p:blipFill>
                <a:blip r:embed="rId40"/>
                <a:stretch>
                  <a:fillRect/>
                </a:stretch>
              </p:blipFill>
              <p:spPr>
                <a:xfrm>
                  <a:off x="4958570" y="4441548"/>
                  <a:ext cx="4035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4" name="Ink 33">
                  <a:extLst>
                    <a:ext uri="{FF2B5EF4-FFF2-40B4-BE49-F238E27FC236}">
                      <a16:creationId xmlns:a16="http://schemas.microsoft.com/office/drawing/2014/main" id="{D6F9B7CE-C891-1330-C67F-CD4522CD81E5}"/>
                    </a:ext>
                  </a:extLst>
                </p14:cNvPr>
                <p14:cNvContentPartPr/>
                <p14:nvPr/>
              </p14:nvContentPartPr>
              <p14:xfrm>
                <a:off x="5330090" y="4364508"/>
                <a:ext cx="152280" cy="338400"/>
              </p14:xfrm>
            </p:contentPart>
          </mc:Choice>
          <mc:Fallback>
            <p:pic>
              <p:nvPicPr>
                <p:cNvPr id="34" name="Ink 33">
                  <a:extLst>
                    <a:ext uri="{FF2B5EF4-FFF2-40B4-BE49-F238E27FC236}">
                      <a16:creationId xmlns:a16="http://schemas.microsoft.com/office/drawing/2014/main" id="{D6F9B7CE-C891-1330-C67F-CD4522CD81E5}"/>
                    </a:ext>
                  </a:extLst>
                </p:cNvPr>
                <p:cNvPicPr/>
                <p:nvPr/>
              </p:nvPicPr>
              <p:blipFill>
                <a:blip r:embed="rId42"/>
                <a:stretch>
                  <a:fillRect/>
                </a:stretch>
              </p:blipFill>
              <p:spPr>
                <a:xfrm>
                  <a:off x="5321090" y="4355868"/>
                  <a:ext cx="16992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5" name="Ink 34">
                  <a:extLst>
                    <a:ext uri="{FF2B5EF4-FFF2-40B4-BE49-F238E27FC236}">
                      <a16:creationId xmlns:a16="http://schemas.microsoft.com/office/drawing/2014/main" id="{00E3FEB1-DAB7-C3F0-F662-E269E3DF1A17}"/>
                    </a:ext>
                  </a:extLst>
                </p14:cNvPr>
                <p14:cNvContentPartPr/>
                <p14:nvPr/>
              </p14:nvContentPartPr>
              <p14:xfrm>
                <a:off x="5480930" y="4500588"/>
                <a:ext cx="306000" cy="152280"/>
              </p14:xfrm>
            </p:contentPart>
          </mc:Choice>
          <mc:Fallback>
            <p:pic>
              <p:nvPicPr>
                <p:cNvPr id="35" name="Ink 34">
                  <a:extLst>
                    <a:ext uri="{FF2B5EF4-FFF2-40B4-BE49-F238E27FC236}">
                      <a16:creationId xmlns:a16="http://schemas.microsoft.com/office/drawing/2014/main" id="{00E3FEB1-DAB7-C3F0-F662-E269E3DF1A17}"/>
                    </a:ext>
                  </a:extLst>
                </p:cNvPr>
                <p:cNvPicPr/>
                <p:nvPr/>
              </p:nvPicPr>
              <p:blipFill>
                <a:blip r:embed="rId44"/>
                <a:stretch>
                  <a:fillRect/>
                </a:stretch>
              </p:blipFill>
              <p:spPr>
                <a:xfrm>
                  <a:off x="5472290" y="4491948"/>
                  <a:ext cx="323640" cy="169920"/>
                </a:xfrm>
                <a:prstGeom prst="rect">
                  <a:avLst/>
                </a:prstGeom>
              </p:spPr>
            </p:pic>
          </mc:Fallback>
        </mc:AlternateContent>
      </p:grpSp>
      <p:sp>
        <p:nvSpPr>
          <p:cNvPr id="39" name="TextBox 38">
            <a:extLst>
              <a:ext uri="{FF2B5EF4-FFF2-40B4-BE49-F238E27FC236}">
                <a16:creationId xmlns:a16="http://schemas.microsoft.com/office/drawing/2014/main" id="{F65CF73B-28C7-EA43-45CA-6CAD9BACCB31}"/>
              </a:ext>
            </a:extLst>
          </p:cNvPr>
          <p:cNvSpPr txBox="1"/>
          <p:nvPr/>
        </p:nvSpPr>
        <p:spPr>
          <a:xfrm>
            <a:off x="491613" y="227092"/>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Visualizing points</a:t>
            </a:r>
          </a:p>
        </p:txBody>
      </p:sp>
    </p:spTree>
    <p:extLst>
      <p:ext uri="{BB962C8B-B14F-4D97-AF65-F5344CB8AC3E}">
        <p14:creationId xmlns:p14="http://schemas.microsoft.com/office/powerpoint/2010/main" val="3209956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6AFB46-5E90-3045-9F21-DE9BCC1BC561}"/>
              </a:ext>
            </a:extLst>
          </p:cNvPr>
          <p:cNvPicPr>
            <a:picLocks noChangeAspect="1"/>
          </p:cNvPicPr>
          <p:nvPr/>
        </p:nvPicPr>
        <p:blipFill>
          <a:blip r:embed="rId2"/>
          <a:stretch>
            <a:fillRect/>
          </a:stretch>
        </p:blipFill>
        <p:spPr>
          <a:xfrm>
            <a:off x="314100" y="274758"/>
            <a:ext cx="8016935" cy="1013548"/>
          </a:xfrm>
          <a:prstGeom prst="rect">
            <a:avLst/>
          </a:prstGeom>
        </p:spPr>
      </p:pic>
      <p:pic>
        <p:nvPicPr>
          <p:cNvPr id="6" name="Picture 5">
            <a:extLst>
              <a:ext uri="{FF2B5EF4-FFF2-40B4-BE49-F238E27FC236}">
                <a16:creationId xmlns:a16="http://schemas.microsoft.com/office/drawing/2014/main" id="{5D8A2971-8A4A-16B3-448D-BF417E757B73}"/>
              </a:ext>
            </a:extLst>
          </p:cNvPr>
          <p:cNvPicPr>
            <a:picLocks noChangeAspect="1"/>
          </p:cNvPicPr>
          <p:nvPr/>
        </p:nvPicPr>
        <p:blipFill>
          <a:blip r:embed="rId3"/>
          <a:stretch>
            <a:fillRect/>
          </a:stretch>
        </p:blipFill>
        <p:spPr>
          <a:xfrm>
            <a:off x="14482" y="1392450"/>
            <a:ext cx="12192000" cy="1207758"/>
          </a:xfrm>
          <a:prstGeom prst="rect">
            <a:avLst/>
          </a:prstGeom>
        </p:spPr>
      </p:pic>
      <p:sp>
        <p:nvSpPr>
          <p:cNvPr id="7" name="TextBox 6">
            <a:extLst>
              <a:ext uri="{FF2B5EF4-FFF2-40B4-BE49-F238E27FC236}">
                <a16:creationId xmlns:a16="http://schemas.microsoft.com/office/drawing/2014/main" id="{79EB63C6-3709-9BA0-E159-B05ABF97041A}"/>
              </a:ext>
            </a:extLst>
          </p:cNvPr>
          <p:cNvSpPr txBox="1"/>
          <p:nvPr/>
        </p:nvSpPr>
        <p:spPr>
          <a:xfrm>
            <a:off x="314100" y="2733606"/>
            <a:ext cx="11592765" cy="369332"/>
          </a:xfrm>
          <a:prstGeom prst="rect">
            <a:avLst/>
          </a:prstGeom>
          <a:noFill/>
        </p:spPr>
        <p:txBody>
          <a:bodyPr wrap="square" rtlCol="0">
            <a:spAutoFit/>
          </a:bodyPr>
          <a:lstStyle/>
          <a:p>
            <a:r>
              <a:rPr lang="en-US" dirty="0"/>
              <a:t>Data matrix will be vertically stacked 1000 x values and 1000 y values</a:t>
            </a:r>
          </a:p>
        </p:txBody>
      </p:sp>
      <p:pic>
        <p:nvPicPr>
          <p:cNvPr id="9" name="Picture 8">
            <a:extLst>
              <a:ext uri="{FF2B5EF4-FFF2-40B4-BE49-F238E27FC236}">
                <a16:creationId xmlns:a16="http://schemas.microsoft.com/office/drawing/2014/main" id="{B19ADE06-FA26-14B6-FC86-D47548AAB4EC}"/>
              </a:ext>
            </a:extLst>
          </p:cNvPr>
          <p:cNvPicPr>
            <a:picLocks noChangeAspect="1"/>
          </p:cNvPicPr>
          <p:nvPr/>
        </p:nvPicPr>
        <p:blipFill>
          <a:blip r:embed="rId4"/>
          <a:stretch>
            <a:fillRect/>
          </a:stretch>
        </p:blipFill>
        <p:spPr>
          <a:xfrm>
            <a:off x="314100" y="4098784"/>
            <a:ext cx="7262489" cy="403895"/>
          </a:xfrm>
          <a:prstGeom prst="rect">
            <a:avLst/>
          </a:prstGeom>
        </p:spPr>
      </p:pic>
      <p:pic>
        <p:nvPicPr>
          <p:cNvPr id="11" name="Picture 10">
            <a:extLst>
              <a:ext uri="{FF2B5EF4-FFF2-40B4-BE49-F238E27FC236}">
                <a16:creationId xmlns:a16="http://schemas.microsoft.com/office/drawing/2014/main" id="{701D55AB-E92C-888B-648C-C5E8D8A68615}"/>
              </a:ext>
            </a:extLst>
          </p:cNvPr>
          <p:cNvPicPr>
            <a:picLocks noChangeAspect="1"/>
          </p:cNvPicPr>
          <p:nvPr/>
        </p:nvPicPr>
        <p:blipFill>
          <a:blip r:embed="rId5"/>
          <a:stretch>
            <a:fillRect/>
          </a:stretch>
        </p:blipFill>
        <p:spPr>
          <a:xfrm>
            <a:off x="1326823" y="4627124"/>
            <a:ext cx="2377646" cy="1470787"/>
          </a:xfrm>
          <a:prstGeom prst="rect">
            <a:avLst/>
          </a:prstGeom>
        </p:spPr>
      </p:pic>
      <p:pic>
        <p:nvPicPr>
          <p:cNvPr id="13" name="Picture 12">
            <a:extLst>
              <a:ext uri="{FF2B5EF4-FFF2-40B4-BE49-F238E27FC236}">
                <a16:creationId xmlns:a16="http://schemas.microsoft.com/office/drawing/2014/main" id="{C7297E67-2C71-42BB-42AC-4A55C5B9EA38}"/>
              </a:ext>
            </a:extLst>
          </p:cNvPr>
          <p:cNvPicPr>
            <a:picLocks noChangeAspect="1"/>
          </p:cNvPicPr>
          <p:nvPr/>
        </p:nvPicPr>
        <p:blipFill>
          <a:blip r:embed="rId6"/>
          <a:stretch>
            <a:fillRect/>
          </a:stretch>
        </p:blipFill>
        <p:spPr>
          <a:xfrm>
            <a:off x="6110482" y="4627124"/>
            <a:ext cx="5067739" cy="1425063"/>
          </a:xfrm>
          <a:prstGeom prst="rect">
            <a:avLst/>
          </a:prstGeom>
        </p:spPr>
      </p:pic>
      <p:sp>
        <p:nvSpPr>
          <p:cNvPr id="15" name="TextBox 14">
            <a:extLst>
              <a:ext uri="{FF2B5EF4-FFF2-40B4-BE49-F238E27FC236}">
                <a16:creationId xmlns:a16="http://schemas.microsoft.com/office/drawing/2014/main" id="{8E80D6D5-5F78-3B34-AF5F-9AB310F0A13D}"/>
              </a:ext>
            </a:extLst>
          </p:cNvPr>
          <p:cNvSpPr txBox="1"/>
          <p:nvPr/>
        </p:nvSpPr>
        <p:spPr>
          <a:xfrm>
            <a:off x="285135" y="3667230"/>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Generating covariance matrix from the</a:t>
            </a:r>
            <a:r>
              <a:rPr lang="en-US" altLang="en-US" dirty="0">
                <a:latin typeface="+mj-lt"/>
              </a:rPr>
              <a:t>se points</a:t>
            </a:r>
          </a:p>
        </p:txBody>
      </p:sp>
    </p:spTree>
    <p:extLst>
      <p:ext uri="{BB962C8B-B14F-4D97-AF65-F5344CB8AC3E}">
        <p14:creationId xmlns:p14="http://schemas.microsoft.com/office/powerpoint/2010/main" val="309808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TotalTime>
  <Words>2983</Words>
  <Application>Microsoft Office PowerPoint</Application>
  <PresentationFormat>Widescreen</PresentationFormat>
  <Paragraphs>205</Paragraphs>
  <Slides>57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Cambria Math</vt:lpstr>
      <vt:lpstr>Helvetica Neue</vt:lpstr>
      <vt:lpstr>Office Theme</vt:lpstr>
      <vt:lpstr>Feature Extraction with  Principal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Extraction with  Principal Component Analysis</dc:title>
  <dc:creator>Imran Wadkar</dc:creator>
  <cp:lastModifiedBy>Imran Wadkar</cp:lastModifiedBy>
  <cp:revision>3</cp:revision>
  <dcterms:created xsi:type="dcterms:W3CDTF">2022-05-18T06:49:33Z</dcterms:created>
  <dcterms:modified xsi:type="dcterms:W3CDTF">2022-05-18T20:40:00Z</dcterms:modified>
</cp:coreProperties>
</file>